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</p:sldIdLst>
  <p:sldSz cx="9144000" cy="6858000" type="screen4x3"/>
  <p:notesSz cx="6858000" cy="9144000"/>
  <p:defaultTextStyle>
    <a:defPPr>
      <a:defRPr lang="my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52" y="4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presProps" Target="presProps.xml"  /><Relationship Id="rId301" Type="http://schemas.openxmlformats.org/officeDocument/2006/relationships/viewProps" Target="viewProps.xml"  /><Relationship Id="rId302" Type="http://schemas.openxmlformats.org/officeDocument/2006/relationships/theme" Target="theme/theme1.xml"  /><Relationship Id="rId303" Type="http://schemas.openxmlformats.org/officeDocument/2006/relationships/tableStyles" Target="tableStyles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244AD3D-BC36-4B8A-9491-B561ADB6F1F6}" type="slidenum">
              <a:rPr lang="en-US" altLang="en-US"/>
              <a:pPr lvl="0">
                <a:defRPr/>
              </a:pPr>
              <a:t>172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4ED1553-530F-4B11-9FE3-980D2EE67A07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1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6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2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7.jpe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3.jpe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jpe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9.jpe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94.jpe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9.jpe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0.jpe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6.jpe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jpe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1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7.jpe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2.jpe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8.jpe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4.jpe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8.jpe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0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2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44.jpe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5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8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0.jpe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2.jpeg"  /><Relationship Id="rId4" Type="http://schemas.openxmlformats.org/officeDocument/2006/relationships/image" Target="../media/image15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4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6.jpe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8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8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8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Relationship Id="rId3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47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5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84376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b="1" dirty="0" lang="my">
                <a:solidFill>
                  <a:schemeClr val="tx1">
                    <a:lumMod val="50000"/>
                    <a:lumOff val="50000"/>
                  </a:schemeClr>
                </a:solidFill>
              </a:rPr>
              <a:t>အမှတ် ၄၅ ဘုရားသခင်၏ နှုတ်ကပတ်တော်</a:t>
            </a:r>
            <a:endParaRPr xmlns:a="http://schemas.openxmlformats.org/drawingml/2006/main" altLang="en-US" b="1" dirty="0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/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97" r="66059"/>
            <a:stretch/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/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2365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my" sz="4400"/>
              <a:t>ကောင်းကင်တမန်ထံမှ သတင်းကောင်း</a:t>
            </a:r>
            <a:endParaRPr xmlns:a="http://schemas.openxmlformats.org/drawingml/2006/main" altLang="en-US" dirty="0" 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"/>
          <a:stretch/>
        </p:blipFill>
        <p:spPr>
          <a:xfrm flipH="1">
            <a:off x="4110626" y="1577312"/>
            <a:ext cx="5033374" cy="42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2385" y="295192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my" sz="4000">
                <a:solidFill>
                  <a:srgbClr val="FF0000"/>
                </a:solidFill>
              </a:rPr>
              <a:t>ယနေ့ Quiz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120560" y="10190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89806" y="10190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မာရိကို သတင်းပေးခဲ့တာ ဘယ်သူလဲ။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dirty="0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စာတန်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dirty="0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မေရီရဲ့ သူငယ်ချင်း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dirty="0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နတ်သမီး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dirty="0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my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dirty="0" lang="my" sz="2800">
                <a:solidFill>
                  <a:srgbClr val="FF0000"/>
                </a:solidFill>
              </a:rPr>
              <a:t>နတ်သမီး</a:t>
            </a:r>
            <a:endParaRPr xmlns:a="http://schemas.openxmlformats.org/drawingml/2006/main" altLang="en-US" dirty="0" lang="ko-KR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မဟုတ်ဘူး 54 ဘုရားသခင်၏နှုတ်ကပတ်တော်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400"/>
              <a:t>ရေတွင်းမှာ ရှမာရိအမျိုးသမီး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782246"/>
            <a:ext cx="5033375" cy="40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ငါပေးသောရေကို သောက်သောသူသည် ဘယ်သောအခါမျှ ရေငတ်လိမ့်မည်မဟုတ်။ ဧကန်စင်စစ် ငါပေးသောရေသည် ထိုသူ၌ ထာဝရအသက်ကို ရနိုင်သော စမ်းရေတွင်းဖြစ်လိမ့်မည်။"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ယော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၄:၁၄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65" y="5476021"/>
            <a:ext cx="9053611" cy="1370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ယေရှု​က ရှမာရိ​ပြည်​ကို ဖြတ်​လျှောက်​သွား​တဲ့​အခါ ရေတွင်း​မှာ အမျိုးသမီး​တစ်​ယောက်​ကို တွေ့​ပြီး ပြော​တယ်။ "ကျေးဇူးပြုပြီး ရေနည်းနည်းပေးပါ"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069"/>
            <a:ext cx="9144000" cy="546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ထိုအမျိုးသမီးသည် အံ့သြဖွယ်ရာပင်။ အကြောင်းမူကား၊ ယုဒလူတို့သည် ရှမာရိလူတို့နှင့် စကားမပြောကြ။ "ငါဘယ်သူလဲဆိုတာ မင်းသိရင် မင်းငါ့ကို ရေတောင်းလိမ့်မယ်" ယေရှုက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“ငါပေးသောရေသည် နောက်တဖန်မဆာသော အသက်၏ရေဖြစ်သောကြောင့်၊” ထိုအမျိုးသမီးသည် ယေရှုအကြောင်း သိချင်လာသည်။ "မင်းကဘယ်သူလဲ၊ ဒီရေပေးလို့ရမလား"</a:t>
            </a:r>
            <a:r xmlns:a="http://schemas.openxmlformats.org/drawingml/2006/main">
              <a:rPr lang="my" altLang="en-US" sz="2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6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“ငါသည် ခရစ်တော်နှင့် ဘုရားသခင်၏သားတော်ဖြစ်သည်” ဟုယေရှုပြန်ပြောခဲ့သည်။ ဒါကို သူမ လန့်သွားတယ်။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1643" cy="585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556398"/>
            <a:ext cx="9107238" cy="128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သူ့​ရေ​အိုး​ကို​စွန့်​ပြီး မြို့​ထဲ​ပြန်​သွား​ပြီး ယေရှု​အကြောင်း လူ​တွေ​ကို ပြော​တယ်။ လူများစွာသည် သခင်ယေရှုနှင့်တွေ့ဆုံရန် လာရောက်ကြပြီး ကယ်တင်ရှင်အဖြစ် ယုံကြည်ကြသည်။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56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ယနေ့သင်ခန်းစာ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7807" y="977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2765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59532" y="940133"/>
            <a:ext cx="8424936" cy="447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ရှမာရိအမျိုးသမီးက ယေရှုကိုတွေ့ပြီးတာနဲ့ ရေအိုးထဲကထွက်ပြီး ရွာသူရွာသားတွေကို ကယ်တင်ခြင်းသတင်းကောင်းကို ပြောပြဖို့ ရွာပြန်သွားတယ်။</a:t>
            </a:r>
            <a:r xmlns:a="http://schemas.openxmlformats.org/drawingml/2006/main">
              <a:rPr altLang="en-US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နောက်ဆုံးတွင်၊ သူမဟောပြောသော ဧဝံဂေလိတရားကို ကြားနာယုံဖြင့် လူများစွာ ကယ်တင်ခြင်းခံရသည်။</a:t>
            </a:r>
            <a:r xmlns:a="http://schemas.openxmlformats.org/drawingml/2006/main">
              <a:rPr altLang="en-US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ယေရှုကို သင်တွေ့ဖူးပါသလား။ ယေရှုအကြောင်း တခြားသူတွေကို ပြောပြနေသလား။ ရှမာရိအမျိုးသမီးလို တခြားသူတွေကို ယေရှုကို ဘယ်လို မိတ်ဆက်ပေးမလဲ။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81208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rgbClr val="ff0000"/>
                </a:solidFill>
              </a:rPr>
              <a:t>ယေရှုက ဘယ်သူလဲ။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6538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rgbClr val="0070c0"/>
                </a:solidFill>
              </a:rPr>
              <a:t>ယေရှု</a:t>
            </a:r>
            <a:r xmlns:a="http://schemas.openxmlformats.org/drawingml/2006/main">
              <a:rPr altLang="en-US" lang="my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my" sz="3600">
                <a:solidFill>
                  <a:srgbClr val="0070c0"/>
                </a:solidFill>
              </a:rPr>
              <a:t>သည်..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သခင်ယေရှုသည် ကျွန်ုပ်တို့၏စိတ်ဝိညာဉ်ကို ဘယ်သောအခါမျှ မငတ်စေရန် အသက်၏ရေကို ပေးဆောင်သူဖြစ်သည်။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7213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ယေရှုသည် ရှမာရိအမျိုးသမီးတစ်ဦးကို မည်သည့်နေရာတွင် တွေ့ဆုံခဲ့သနည်း။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နန်းတော်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မြို့ပေါ်မှာ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လမ်း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စျေးမှာ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ရေတွင်း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my" sz="2800">
                <a:solidFill>
                  <a:srgbClr val="ff0000"/>
                </a:solidFill>
              </a:rPr>
              <a:t>ရေတွင်း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my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သင်သည် သားယောက်ျားကို ဖွားမြင်၍၊ ယေရှုဟူသော အမည်ကို ပေးရမည်။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လု</a:t>
            </a:r>
            <a:r xmlns:a="http://schemas.openxmlformats.org/drawingml/2006/main">
              <a:rPr altLang="en-US" dirty="0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၁:၃၁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59871"/>
      </p:ext>
    </p:extLst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ငါပေးသောရေကို သောက်သောသူသည် ဘယ်သောအခါမျှ ရေငတ်လိမ့်မည်မဟုတ်။ ဧကန်စင်စစ် ငါပေးသောရေသည် ထိုသူ၌ ထာဝရအသက်ကို ရနိုင်သော စမ်းရေတွင်းဖြစ်လိမ့်မည်။"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ယော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၄:၁၄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အမှတ် ၅၅ ဘုရားသခင်၏ နှုတ်ကပတ်တော်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400"/>
              <a:t>သင်၏ကျော့ကွင်းကို ရေနက်ထဲသို့ ပစ်ချပါ။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772816"/>
            <a:ext cx="5220072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ယေရှုကလည်း၊ မကြောက်ကြနှင့်၊ ယခုမှစ၍ လူတို့ကို ဖမ်းရလိမ့်မည်ဟု ရှိမုန်အား မိန့်တော်မူ၏။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လု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၅:၁၀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ပေတရု၏ လှေပေါ်တက်၍ နှုတ်ကပတ်တော်ကို ဆောင်သော ယေရှုသည် ပေတရုအား မိန့်တော်မူ၏။ "ကဲ ရေနက်ထဲသွားပြီး ငါးဖမ်းဖို့ ပိုက်ကွန်ကို ပစ်ချလိုက်"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835"/>
            <a:ext cx="9144000" cy="549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57192"/>
            <a:ext cx="9053611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“ဆရာကြီး၊ ငါတို့ တစ်ညလုံး ကြိုးကြိုးစားစား လုပ်ခဲ့ပြီး ဘာမှ မဖမ်းမိဘူး။ ဒါ​ပေမဲ့ မင်း​ပြော​တဲ့​စကား​ကြောင့် ငါ​ပိုက်​ကွန်​ချ​လိုက်​မယ်။"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14" y="5373216"/>
            <a:ext cx="907072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ထိုသို့ပြုလုပ်သောအခါတွင် ပိုက်ကွန်များ ကွဲစပြုလာသော ငါးအများအပြားကို ဖမ်းမိခဲ့သည်။ ဒါကို ပေတရု အံ့သြသွားတယ်။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69721"/>
            <a:ext cx="9107238" cy="100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ထိုအချိန်တွင် ပေတရုသည် ယေရှုသည် ဘုရားသခင်၏သားတော်ဖြစ်ကြောင်းကို သိရှိ၍ နောင်တရခဲ့သည်။ "ကျွန်တော်က အပြစ်သားပါ။"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8"/>
          <a:stretch>
            <a:fillRect/>
          </a:stretch>
        </p:blipFill>
        <p:spPr>
          <a:xfrm>
            <a:off x="0" y="-1"/>
            <a:ext cx="9144000" cy="5869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ယေရှုက “မကြောက်ပါနဲ့၊ အခုကစပြီး မင်းဟာ လူတွေကို ဖမ်းတဲ့ တံငါသည် ဖြစ်လာလိမ့်မယ်။” ပေတရုသည် အရာအားလုံးကိုစွန့်၍ ယေရှု၏တပည့်ဖြစ်လာခဲ့သည်။</a:t>
            </a:r>
            <a:r xmlns:a="http://schemas.openxmlformats.org/drawingml/2006/main">
              <a:rPr altLang="en-US" lang="my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0"/>
          <a:stretch>
            <a:fillRect/>
          </a:stretch>
        </p:blipFill>
        <p:spPr>
          <a:xfrm>
            <a:off x="-12154" y="0"/>
            <a:ext cx="9156154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ဒီနေ့</a:t>
            </a:r>
            <a:r xmlns:a="http://schemas.openxmlformats.org/drawingml/2006/main">
              <a:rPr altLang="en-US" lang="my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သင်ခန်းစာ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3113" y="978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349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ပေတရုသည် ယေရှုကိုတွေ့သော၊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နောင်တရပြီး အဲဒီနေရာမှာ နာခံခဲ့တယ်။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နောင်တနှင့် နာခံမှုရှိပါသလား။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သင့်ဘဝတွင် ယေရှုထံ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ပေတရုသည် အရာအားလုံးကို စွန့်လွှတ်ပြီး ယေရှုနောက်သို့ လိုက်ခဲ့သည်။ ပေတရုကဲ့သို့ပင် သင်သည် စစ်မှန်သောနောင်တနှင့် နာခံမှုကို သိရှိသော တပည့်ဖြစ်ရပါမည်။</a:t>
            </a:r>
            <a:r xmlns:a="http://schemas.openxmlformats.org/drawingml/2006/main">
              <a:rPr altLang="en-US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85653"/>
            <a:ext cx="4053592" cy="56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rgbClr val="ff0000"/>
                </a:solidFill>
              </a:rPr>
              <a:t>ယေရှုက ဘယ်သူလဲ။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20863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rgbClr val="0070c0"/>
                </a:solidFill>
              </a:rPr>
              <a:t>ယေရှုသည်..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ယေရှုသည် လူတို့၏ အတွေ့အကြုံများနှင့် စွမ်းရည်များကို ကျော်လွှားနိုင်သော အံ့ဖွယ်အမှုများကို လုပ်ဆောင်ပေးသူဖြစ်သည်။</a:t>
            </a:r>
            <a:r xmlns:a="http://schemas.openxmlformats.org/drawingml/2006/main">
              <a:rPr altLang="en-US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အမှတ် ၄၆ ဘုရားသခင်၏ နှုတ်ကပတ်တော်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400"/>
              <a:t>ကလေးယေရှု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51920" y="1916833"/>
            <a:ext cx="5292080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1481" y="4180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73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ပေတရုရဲ့အလုပ်ကဘာလဲ။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လက်သမား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သိုးထိန်း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တံငါ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လယ်သမား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my" sz="2800">
                <a:solidFill>
                  <a:srgbClr val="ff0000"/>
                </a:solidFill>
              </a:rPr>
              <a:t>တံငါ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ယေရှုကလည်း၊ မကြောက်နှင့်၊ ယခုမှစ၍ လူတို့ကို ဖမ်းရလိမ့်မည်ဟု ရှိမုန်အား မိန့်တော်မူ၏။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လု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၅:၁၀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အမှတ် ၅၆ ဘုရားသခင်၏ နှုတ်ကပတ်တော်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400"/>
              <a:t>တပည့်တွေကို ခေါ်တဲ့ ယေရှု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4017" y="1768514"/>
            <a:ext cx="5382334" cy="410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484784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ဖိလိပ္ပုသည် နာသနေလကိုတွေ့၍ “ယောသပ်၏သား၊ နာဇရက်မြို့သားယေရှု၊ ပရောဖက်များ ရေးထားသော မောရှေအကြောင်း ပညတ္တိကျမ်း၌ ငါတို့သည် ရေးထားသည်ကို ငါတို့တွေ့ပြီဟု ဆို၏။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ယော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၁-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၄၅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ယေရှုသည် ပေတရု၊ အန္ဒြေနှင့် သူတို့၏အိမ်နီးချင်း ဖိလိပ္ပုကို တပည့်ဖြစ်စေရန် ခေါ်ခဲ့သည်။ "ကိုယ့်နောက်လိုက်ခဲ့ပါ!"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88438"/>
            <a:ext cx="9053611" cy="155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ဖိလိပ္ပုက ယေရှုကို သူ့သူငယ်ချင်း နာသနေလနဲ့ မိတ်ဆက်ပေးတယ်။ “ဓမ္မဟောင်းကျမ်းတွင် ပရောဖက်များရေးသားခဲ့သော မေရှိယသည် ပေါ်ထွန်းခဲ့သည်။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"နာဇရက်မြို့၊ မေရှိယသည် ထိုအရပ်မှ ထွက်လာနိုင်သလော။" နာသနေလက မေးတယ်။ ဖိလိပ္ပုက၊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004"/>
            <a:ext cx="9144000" cy="5842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ယေရှုက နာသနေလကိုပြောတယ်။ “သင်သည် ဖိလိပ္ပုမခေါ်မီ သင်္ဘောသဖန်းပင်အောက်တွင် ရှိနေစဉ်တွင် သင်သည် အစ္စရေးလူမျိုး စစ်မှန်သောလူမျိုးဖြစ်သည်ကို ကျွန်ုပ်မြင်ဖူးသည်။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ထိုကြောင့် နာသနေလသည် အံ့အားသင့်၍ “အရှင်ဘုရား၊ ကိုယ်တော်သည် ဘုရားသခင်၏သားတော်၊ ဣသရေလရှင်ဘုရင်ဖြစ်တော်မူ၏” ဟုယေရှုအား ဂုဏ်တင်တော်မူ၏။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ယနေ့သင်ခန်းစာ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154" y="11671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040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02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နာသနေလ သိသွားသည်နှင့်</a:t>
            </a:r>
            <a:r xmlns:a="http://schemas.openxmlformats.org/drawingml/2006/main">
              <a:rPr altLang="en-US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ယေရှုသည် မေရှိယဖြစ်ပြီး၊ ယေရှုကို ဘုန်းထင်ရှားစေတော်မူ၏။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သူသည် ယေရှု၏ တပည့်ဖြစ်လာသည်။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ကျွန်ုပ်တို့သည် ကျွန်ုပ်တို့၏ ကယ်တင်ရှင်ဖြစ်တော်မူသော ယေရှုအား ဘုန်းထင်ရှားစေရန်၊ ယေရှု၏ တပည့်ဘဝတွင် နေထိုင်ပြီး ကိုယ်တော်ကို နာခံရမည်။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/>
              <a:t>ယနေ့ နှုတ်ကပတ်တော်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ယနေ့ ဒါဝိဒ်မြို့၌ ကယ်တင်သောသခင်ကို သင်တို့အဘို့ ဖွားမြင်တော်မူပြီ။ သခင်ခရစ်တော်ဖြစ်တော်မူ၏။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ကြိုက်တယ်။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၂:၁၁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164" y="291607"/>
            <a:ext cx="4053592" cy="57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rgbClr val="ff0000"/>
                </a:solidFill>
              </a:rPr>
              <a:t>ယေရှုက ဘယ်သူလဲ။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924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rgbClr val="0070c0"/>
                </a:solidFill>
              </a:rPr>
              <a:t>ယေရှုသည်...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သခင်ယေရှုသည် လူတို့ကို တပည့်များအဖြစ် ခေါ်ဝေါ်သော သူဖြစ်သည်။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38382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ယေရှုကို နာသနေလကို ဘယ်သူမိတ်ဆက်ခဲ့သလဲ။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ပီ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ဖိလိပ္ပု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အိနြေ္ဒ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ပေါလု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my" sz="2800">
                <a:solidFill>
                  <a:srgbClr val="ff0000"/>
                </a:solidFill>
              </a:rPr>
              <a:t>ဖိလိပ္ပု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3314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ဖိလိပ္ပုသည် နာသနေလကိုတွေ့၍ “ယောသပ်၏သား၊ နာဇရက်မြို့သားယေရှု၊ ပရောဖက်များ ရေးထားသော မောရှေအကြောင်း ပညတ္တိကျမ်း၌ ငါတို့သည် ရေးထားသည်ကို ငါတို့တွေ့ပြီဟု ဆို၏။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ယော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၁-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၄၅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အမှတ် ၅၇ ဘုရားသခင်၏ နှုတ်ကပတ်တော်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3435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400"/>
              <a:t>အိမ်ခေါင်မိုးမှ ဆင်းလာသူ</a:t>
            </a:r>
            <a:endParaRPr xmlns:a="http://schemas.openxmlformats.org/drawingml/2006/main" lang="en-US" altLang="ko-KR" sz="4400"/>
          </a:p>
          <a:p>
            <a:pPr algn="ctr">
              <a:defRPr/>
            </a:pP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7" y="1772816"/>
            <a:ext cx="5015946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70080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သူထပြီး သူ့ဖျာကိုယူကာ သူတို့အားလုံးကို မြင်ကွင်းအပြည့်နဲ့ ထွက်လာခဲ့တယ်။ ဤအရာက လူတိုင်းကို အံ့အားသင့်စေ၍ ဘုရားသခင်ကို ချီးမွမ်းကြပြီး၊ ဤကဲ့သို့ မည်သည့်အရာကိုမျှ ကျွန်ုပ်တို့ မမြင်ဖူးပါဟု ဆိုကြသည်။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မှတ်သားပါ။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၂:၁၂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သခင်ယေရှု၏ ကုသခြင်းအကြောင်း လူများကြားသောအခါ လူများက သူတို့၏လက်ခြေသေနေသော သူငယ်ချင်းကို ခေါ်ဆောင်လာကြသည်။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48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သို့သော် ယေရှုရှိနေသည့်နေရာ၌ လူများစွာရှိခဲ့သည်။ ဒါကြောင့် သူတို့ရဲ့လက်ခြေသေနေတဲ့သူငယ်ချင်းကို ခေါင်မိုးပေါ်ကနေ ယေရှုဆီ ခေါ်သွားလို့မရတော့ဘူး။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268156"/>
            <a:ext cx="9070726" cy="154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နောက်ဆုံးတွင် လက်ခြေသေနေသောသူငယ်ချင်းကို ခေါ်ဆောင်လာသူများသည် အိမ်ခေါင်မိုးကိုဖောက်ကာ လက်ခြေသေသောသူငယ်ချင်းကို ယေရှုထံ စေလွှတ်ခဲ့သည်။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ယေရှုသည် သူတို့၏ယုံကြည်ခြင်းကိုမြင်၍ မိန့်တော်မူ၏။ "မင်းရဲ့ အပြစ်တွေ လွတ်သွားပြီ။ ထပြီး အိမ်ပြန်"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အံ့သြစရာကောင်းတာက လက်ခြေသေသူဟာ အခုအချိန်မှာ သက်သာသွားပါပြီ။ ထို့နောက် ထ၍ လမ်းလျှောက်၍ ဘုရားသခင်ကို ချီးမွမ်းသည်။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651415"/>
            <a:ext cx="9054634" cy="118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မာရိသည် ကလေးယူချိန်ရောက်သောအခါ ဗက်လင်မြို့သို့ သွားရသည်။ ဒါပေမယ့် အခန်းမရှိတာကြောင့် နွားစားခွက်ထဲမှာ ကလေးမွေးခဲ့တယ်..</a:t>
            </a:r>
            <a:r xmlns:a="http://schemas.openxmlformats.org/drawingml/2006/main">
              <a:rPr lang="my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3433"/>
            <a:ext cx="9144000" cy="562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ယနေ့သင်ခန်းစာ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7974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5" y="940216"/>
            <a:ext cx="8352928" cy="44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မသန်စွမ်းသူ၏သူငယ်ချင်းများသည် အခက်အခဲများနှင့် မသန်စွမ်းမှုများရှိခဲ့သော်လည်း ယေရှုထံသွားခြင်းကို အရှုံးမပေးခဲ့ကြပေ။ အဘယ်ကြောင့်ဆိုသော် သူတို့သည် ယေရှုကို ယုံကြည်သောကြောင့်ဖြစ်သည်။</a:t>
            </a:r>
            <a:r xmlns:a="http://schemas.openxmlformats.org/drawingml/2006/main">
              <a:rPr altLang="en-US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ကျွန်ုပ်တို့သည် ယေရှုကို ယုံကြည်ခြင်းရှိပါသလား။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သခင်ယေရှုထံ ကျွန်ုပ်တို့ ယုံကြည်ခြင်းရှိသောအခါ၊ ကျွန်ုပ်တို့ကို ပိတ်ဆို့နေသော အခက်အခဲများနှင့် အတားအဆီးများကြားမှ ကျွန်ုပ်တို့သည် အရှုံးမပေးသင့်ပါ။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ထိုသို့လုပ်ဆောင်ခြင်းဖြင့် ကျွန်ုပ်တို့သည် လေဖြတ်သူကဲ့သို့ ဘုရားသခင်အား ဘုန်းအသရေ ဆောင်ကြဉ်းနိုင်မည်ဖြစ်သည်။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776" y="212755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rgbClr val="ff0000"/>
                </a:solidFill>
              </a:rPr>
              <a:t>ယေရှုက ဘယ်သူလဲ။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1744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382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rgbClr val="0070c0"/>
                </a:solidFill>
              </a:rPr>
              <a:t>ယေရှု။ ။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ယေရှုသည် သူ့ထံလာသူများကို ငြင်းပယ်တော်မမူပါ။ အထံတော်သို့လာသောသူတို့အား လိုအပ်သောအရာကို ပေးတော်မူ၏။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4341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24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လက်ခြေသေသောသူသည် ယေရှုထံ အဘယ်အရာအားဖြင့် ရောက်လာသနည်း။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ပြတင်းပေါက်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တံခါး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နံရံ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အမိုး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my" sz="2800">
                <a:solidFill>
                  <a:srgbClr val="ff0000"/>
                </a:solidFill>
              </a:rPr>
              <a:t>အမိုး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412776"/>
            <a:ext cx="8208912" cy="2833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သူထပြီး သူ့ဖျာကိုယူကာ သူတို့အားလုံးကို မြင်ကွင်းအပြည့်နဲ့ ထွက်လာခဲ့တယ်။ ဤအရာက လူတိုင်းကို အံ့အားသင့်စေ၍ ဘုရားသခင်ကို ချီးမွမ်းကြပြီး၊ ဤကဲ့သို့ မည်သည့်အရာကိုမျှ ကျွန်ုပ်တို့ မမြင်ဖူးပါဟု ဆိုကြသည်။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မှတ်သားပါ။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၂:၁၂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အမှတ် ၅၈ ဘုရားသခင်၏ နှုတ်ကပတ်တော်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400"/>
              <a:t>ယေရှုက မဿဲကို ခေါ်တယ်။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81166" y="1844824"/>
            <a:ext cx="5462834" cy="407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605156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ယေရှုသည် ထိုအရပ်မှ ကြွတော်မူစဉ်၊ မဿဲအမည်ရှိသော သူသည် အခွန်ခံတဲ၌ ထိုင်နေသည်ကို မြင်တော်မူ၏။ “ငါ့နောက်သို့ လိုက်လော့” ဟုပြောသောအခါ မဿဲသည် ထ၍ နောက်တော်သို့ လိုက်လေ၏။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မက်သယူး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၉:၉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မဿဲအမည်ရှိသော အခွန်ခံတစ်ဦးရှိခဲ့သည်။ သူသည် ရောမမြို့မှ အစ္စရေးလူမျိုးကိုယ်စား အခွန်ကောက်ခံသူဖြစ်သည်။</a:t>
            </a:r>
            <a:r xmlns:a="http://schemas.openxmlformats.org/drawingml/2006/main">
              <a:rPr lang="my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56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1"/>
            <a:ext cx="9053611" cy="145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Matthew သည် အခွန်ကောက်သူဖြစ်သောကြောင့် သူ့တွင် ပိုက်ဆံများစွာရှိသည်။ သို့သော် ဂျူးများသည် အောင်နိုင်သူ ရောမမြို့အတွက် လုပ်ဆောင်နေသော အခွန်ခံများကို မုန်းတီးကြသည်။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သခင်ယေရှုသည် အခွန်ခံထိုင်နေသော မဿဲကိုကြည့်ကာ မိန့်တော်မူ၏။ "ကိုယ့်နောက်လိုက်ခဲ့ပါ"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021"/>
            <a:ext cx="9144000" cy="582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984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မဿဲသည် ချက်ချင်းပင် အရာအားလုံးကို စွန့်လွှတ်ကာ ယေရှုနောက်သို့ လိုက်ခဲ့သည်။ သခင်ယေရှုကို ခေါ်ခြင်းအတွက် ကျေးဇူးတင်ရှိသောကြောင့်ဖြစ်သည်။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13" y="-3135"/>
            <a:ext cx="9144000" cy="544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ထိုအချိန်တွင်၊ ဗက်လင်မြို့ရှိ သိုးများကို ကြည့်ရှုစောင့်ရှောက်သော သိုးထိန်းများဆီသို့ ကောင်းကင်မှ အသံတစ်ခုထွက်လာသည်။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6"/>
            <a:ext cx="9053611" cy="99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"ကျန်းမာ​နေ​သော​သူများအတွက်​ ဆရာဝန်​မလိုအပ်ပေ၊ ဖျား​နေသူများအတွက်​" မဿဲသည် ယေရှု၏ တပည့်ဖြစ်လာခဲ့သည်။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71400"/>
            <a:ext cx="9144000" cy="5760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ယနေ့သင်ခန်းစာ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42844" y="1235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245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Matthew သည် သူ၏လူများမုန်းတီးသော အခွန်ကောက်သူဖြစ်သည်။ သို့သော် ယေရှုသည် မဿဲကိုခေါ်ပြီး တပည့်ဖြစ်စေခဲ့သည်။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ကျွန်ုပ်တို့သည်လည်း ဘုရားသခင်၏လူများဖြစ်သည်။ သို့သော် ကျွန်ုပ်တို့သည် ယေရှု၏ တပည့်များအဖြစ် ခေါ်ခြင်းခံရလောက်အောင် မလုံလောက်ပါ။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သို့သော်၊ ယေရှုသည် ကျွန်ုပ်တို့အား သူ၏တပည့်ဖြစ်စေရန် ခေါ်သည်။ ထို့ကြောင့် ကျွန်ုပ်တို့သည် သူ၏ ခေါ်ဝေါ်ခြင်းကို ခံထိုက်သူဖြစ်ရန် နာခံရမည်။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877" y="254420"/>
            <a:ext cx="4053592" cy="572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rgbClr val="ff0000"/>
                </a:solidFill>
              </a:rPr>
              <a:t>ယေရှုက ဘယ်သူလဲ။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9042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608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rgbClr val="0070c0"/>
                </a:solidFill>
              </a:rPr>
              <a:t>ယေရှု။ ။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သခင်ယေရှုသည် ဤလောက၌ ငြင်းပယ်ခံရသူများကို ဘုရားသခင်၏လူများဖြစ်လာစေရန် ခေါ်ဆိုခဲ့သည်။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0187" y="2280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463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Matthew ရဲ့အလုပ်ကဘာလဲ။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အခွန်ကောက်ခံသူ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တံငါ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လက်သမား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ဘုန်းကြီး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47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my" sz="2800">
                <a:solidFill>
                  <a:srgbClr val="ff0000"/>
                </a:solidFill>
              </a:rPr>
              <a:t>အခွန်ကောက်ခံသူ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1"/>
            <a:ext cx="8208912" cy="283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ယေရှုသည် ထိုအရပ်မှ ကြွတော်မူစဉ်၊ မဿဲအမည်ရှိသော သူသည် အခွန်ခံတဲ၌ ထိုင်နေသည်ကို မြင်တော်မူ၏။ “ငါ့နောက်သို့ လိုက်လော့” ဟုပြောသောအခါ မဿဲသည် ထ၍ နောက်တော်သို့ လိုက်လေ၏။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မက်သယူး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၉:၉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အမှတ် ၅၉ ဘုရားသခင်၏ နှုတ်ကပတ်တော်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400"/>
              <a:t>ယေရှုသည် တကျိပ်နှစ်ပါးသောတပည့်တို့ကို ရွေးတော်မူ၏။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00375" y="1988840"/>
            <a:ext cx="5155975" cy="396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89305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ထိုနေ့ရက်များထဲမှ ယေရှုသည် ဆုတောင်းရန် တောင်စောင်းတစ်ခုသို့ ထွက်ကြွကာ ဘုရားသခင်ထံ ဆုတောင်းပြီး တစ်ညတာကုန်ဆုံးခဲ့သည်။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နံနက်ရောက်သောအခါ၊ တပည့်တော်တို့ကိုခေါ်၍ တမန်တော်များအဖြစ် သတ်မှတ်ပေးသော တကျိပ်နှစ်ပါးကို ရွေးတော်မူ၏။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လု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၆-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၁၂-၁၃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45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သခင်ယေရှုကို ကြားနာပြီး လိုက်လာသူ အများအပြားရှိခဲ့သည်။ သူတို့သည် ယေရှုနှင့်အတူသွားပြီး ယေရှုထံမှ သင်ယူခဲ့သည်။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476672"/>
            <a:ext cx="7263110" cy="468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ဆုတောင်းပြီးနောက် ယေရှုသည် ၎င်းတို့ထဲမှ တစ်ဆယ့်နှစ်ဦးကို အနီးကပ်တပည့်များအဖြစ် ရွေးချယ်ခဲ့သည်။</a:t>
            </a:r>
            <a:r xmlns:a="http://schemas.openxmlformats.org/drawingml/2006/main">
              <a:rPr lang="m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74" y="0"/>
            <a:ext cx="912792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သူတို့သည် ယေရှုနှင့်အတူနေထိုင်ရန်၊ ဧဝံဂေလိတရားဟောရန်၊ နတ်ဆိုးများကို နှင်ထုတ်ရန် ရွေးချယ်ခံခဲ့ရသည်။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dn.www.ministry-to-children.com/wp-content/uploads/2013/06/Jesus-calls-disciples-1024x449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32656"/>
            <a:ext cx="9144000" cy="53012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“ကောင်း ကင် ဘုန်း တော်၊ ဝမ်းမြောက်လော့၊ ယေရှုသည် ဖွားမြင်တော်မူပြီ။” ကောင်းကင်ဘုံက ကောင်းကင်တမန်တွေ ပြောတယ်။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307"/>
            <a:ext cx="9144000" cy="587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တပည့်များသည် လူအမျိုးမျိုးဖြစ်ကြသည်၊ အချို့မှာ တံငါ၊ အခွန်ခံ၊ တော်လှန်ရေးသမား၊ အချို့မှာ စိတ်တိုကြသည်။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3.bp.blogspot.com/-r_85EcS71Xs/UiSZPCnRSWI/AAAAAAAABI0/kiYACD3Y37Y/s1600/12+Disciples+with+names+b.png" id="2052" name="Picture 4"/>
          <p:cNvPicPr>
            <a:picLocks noChangeArrowheads="1" noChangeAspect="1"/>
          </p:cNvPicPr>
          <p:nvPr/>
        </p:nvPicPr>
        <p:blipFill rotWithShape="1">
          <a:blip r:embed="rId2"/>
          <a:srcRect b="68"/>
          <a:stretch>
            <a:fillRect/>
          </a:stretch>
        </p:blipFill>
        <p:spPr>
          <a:xfrm>
            <a:off x="-5899" y="1"/>
            <a:ext cx="9134828" cy="53732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သို့သော် သခင်ယေရှုသည် တပည့်တော်များကို ကောင်းမွန်စွာရွေးချယ်ရန် ဘုရားသခင်ထံဆုတောင်းပြီး သူတို့ကို ကောင်းစွာရွေးချယ်ကာ ဂရုစိုက်ကာ ကောင်းစွာသွန်သင်ပေးခဲ့သည်။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337" y="0"/>
            <a:ext cx="916433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ယနေ့သင်ခန်းစာ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179" y="660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ထို့ကြောင့် သခင်ယေရှုသည် တပည့်တော်များကို ရွေးချယ်ခဲ့ခြင်းဖြစ်သည်- ၁) ဘုရားသခင်၏ နှုတ်ကပတ်တော်များကို သွန်သင်ရန်၊ ၂) သူတို့သင်ယူခဲ့သည့်အတိုင်း ဧဝံဂေလိတရားကို ဟောပြောရန်၊ ၃) ဘုရားသခင်၏နိုင်ငံတော်၏ တန်ခိုးတော်ကို ကြွေးကြော်စေခြင်းငှာ၊ ဤအကြောင်းများကြောင့် ယေရှုသည် တပည့်တော်များကို ရွေးချယ်ခဲ့သည်။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ကျွန်ုပ်တို့သည်လည်း ယေရှု၏တပည့်များဖြစ်သည်။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ကျွန်ုပ်တို့၏အလုပ်သည် ယေရှု၏တပည့်တကျိပ်နှစ်ပါး၏အလုပ်နှင့် အတူတူပင်ဖြစ်သည်။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ဒီနေ့ကစပြီး တပည့်ဘဝကို ဖြတ်သန်းကြပါစို့ </a:t>
            </a: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။</a:t>
            </a:r>
            <a:r xmlns:a="http://schemas.openxmlformats.org/drawingml/2006/main">
              <a:rPr altLang="en-US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188" y="182285"/>
            <a:ext cx="4053592" cy="56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/>
              <a:t>ယေရှုက ဘယ်သူလဲ။</a:t>
            </a:r>
            <a:r xmlns:a="http://schemas.openxmlformats.org/drawingml/2006/main">
              <a:rPr altLang="en-US" lang="m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0925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3341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rgbClr val="0070c0"/>
                </a:solidFill>
              </a:rPr>
              <a:t>ယေရှု</a:t>
            </a:r>
            <a:r xmlns:a="http://schemas.openxmlformats.org/drawingml/2006/main">
              <a:rPr altLang="en-US" lang="my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my" sz="3600">
                <a:solidFill>
                  <a:srgbClr val="0070c0"/>
                </a:solidFill>
              </a:rPr>
              <a:t>သည်…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ယေရှုသည် ကျွန်ုပ်တို့အား ယေရှု၏တပည့်များကဲ့သို့ ကြီးပွားလာစေရန် ကောင်းကင်အမှန်တရားကို သွန်သင်ပေးသူဖြစ်သည်။</a:t>
            </a:r>
            <a:r xmlns:a="http://schemas.openxmlformats.org/drawingml/2006/main">
              <a:rPr altLang="en-US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745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ယေရှုသည် တပည့်မည်မျှကို တမန်တော်များအဖြစ် ရွေးချယ်ခဲ့သနည်း။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ဆယ်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ဆယ့်တစ်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3900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တစ်ဆယ့်နှစ်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တစ်ဆယ့်လေး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871"/>
            <a:ext cx="8712968" cy="51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my" sz="2800">
                <a:solidFill>
                  <a:srgbClr val="ff0000"/>
                </a:solidFill>
              </a:rPr>
              <a:t>တစ်ဆယ့်နှစ်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980728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ထိုနေ့ရက်များထဲမှ ယေရှုသည် ဆုတောင်းရန် တောင်စောင်းတစ်ခုသို့ ထွက်ကြွကာ ဘုရားသခင်ထံ ဆုတောင်းပြီး တစ်ညတာကုန်ဆုံးခဲ့သည်။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နံနက်ရောက်သောအခါ၊ တပည့်တော်တို့ကိုခေါ်၍ တမန်တော်များအဖြစ် သတ်မှတ်ပေးသော တကျိပ်နှစ်ပါးကို ရွေးတော်မူ၏။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လု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၆-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၁၂-၁၃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အမှတ် 60 ဘုရားသခင်၏နှုတ်ကပတ်တော်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76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400"/>
              <a:t>ဧဝံဂေလိတရားကို သခင်ယေရှုက တောင်ပေါ်၌ သင်ကြားခဲ့သည်။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907599"/>
            <a:ext cx="5232422" cy="390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1682"/>
            <a:ext cx="8208912" cy="337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လူအစုအဝေးတို့ကိုမြင်လျှင် တောင်ပေါ်တက်၍ ထိုင်တော်မူ၏။ တပည့်တော်တို့သည် အထံတော်သို့လာ၍၊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မိန့်တော်မူသည်ကား၊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“စိတ်ဝိညာဉ်ဆင်းရဲသောသူတို့သည် မင်္ဂလာရှိကြ၏။ အကြောင်းမူကား၊ သူတို့သည် ကောင်းကင်နိုင်ငံတော်ဖြစ်၏။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မက်သယူး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၅:၁-၃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သခင်ယေရှုသည် တောင်ပေါ်ရှိလူများကို ဘုရားသခင်၏နိုင်ငံတော်၏လူများအဖြစ် မည်သို့နေထိုင်ရမည်ကို သွန်သင်ခဲ့သည်။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266" y="620688"/>
            <a:ext cx="914400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661248"/>
            <a:ext cx="9070726" cy="1556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“စိတ်ဝိညာဉ်ဆင်းရဲသောသူတို့သည် မင်္ဂလာရှိကြ၏။ အကြောင်းမူကား၊ သူတို့သည် ကောင်းကင်နိုင်ငံတော်ဖြစ်၏။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548680"/>
            <a:ext cx="8064896" cy="4637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ကောင်းကင်တမန်များပြောသည့်အတိုင်း ယေရှုသည် နွားစားခွက်၌ ကျန်းမာစွာမွေးဖွားခဲ့သည်။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47" y="5072417"/>
            <a:ext cx="9107238" cy="1793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မင်းရဲ့သွားတွေကို မင်းသွားတွေနဲ့ ပြန်ဆပ်ဖို့ သင်ယူခဲ့ပြီးပြီ၊ ဒါပေမယ့် ညာဘက်ပါးကို ထိတဲ့သူတိုင်း ဘယ်ဘက်ပါးကို ပေးရမယ်လို့ ငါပြောထားတယ်။ ထိုအခါ သင်သည် ဘုရားသခင်၏သားဖြစ်လိမ့်မည်။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3990" y="620688"/>
            <a:ext cx="56992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37516"/>
            <a:ext cx="9053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လေထဲမှာရှိတဲ့ ငှက်တွေကို ကြည့်ပါ။ ငှက်များသည် လယ်ယာလုပ်ငန်းကို မလုပ်ကြသော်လည်း ဘုရားသခင်သည် ၎င်းတို့အားလုံးကို ကျွေးမွေးသည်။ ငှက်တွေထက် မင်းကို ပိုဂရုစိုက်မှာ မဟုတ်ဘူး။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37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ယေရှု၏သွန်သင်ချက်ကြောင့် လူတို့သည် အလွန်အံ့သြခဲ့ကြသည်။ ယေရှုသည် သာမန်ကျမ်းစာဆရာများနှင့်မတူဘဲ အခွင့်အာဏာရှိသောကြောင့်ဖြစ်သည်။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32657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ယနေ့သင်ခန်းစာ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15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198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ယေရှုက ကျွန်ုပ်တို့ကို ပြောပြသည်။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ဘုရားသခင်၏လူတို့၏အသက်တာသည် ဤလောကနှင့် ကွဲပြားသည်ဟုဆိုသည်။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သခင်ယေရှုကို မယုံကြည်သူများနှင့် ကျွန်ုပ်တို့၏ဘ၀တွင် ခြားနားမှုတစ်စုံတစ်ရာရှိပါသလား။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ကိုယ့်ကိုကိုယ်ကြည့်ပြီး ဘုရားသခင်ရဲ့နိုင်ငံတော်နဲ့ထိုက်တန်တဲ့ အသက်တာကို ဖြတ်သန်းကြပါစို့။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/>
              <a:t>ယေရှုက ဘယ်သူလဲ။</a:t>
            </a:r>
            <a:r xmlns:a="http://schemas.openxmlformats.org/drawingml/2006/main">
              <a:rPr altLang="en-US" lang="m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651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rgbClr val="0070c0"/>
                </a:solidFill>
              </a:rPr>
              <a:t>ယေရှု။ ။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သခင်ယေရှုသည် ကျွန်ုပ်တို့အား ဘုရားသခင်၏နိုင်ငံတော်၏လူများကဲ့သို့ အသက်ရှင်နေထိုင်ရန် ပြောင်းလဲပေးသောအရှင်ဖြစ်သည်။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/>
              <a:t>ယနေ့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0373" y="1178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7113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စိတ်ဓာတ်ညံ့ဖျင်းသူများသည် အဘယ်အရာရနိုင်သနည်း။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ပိုက်ဆံ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အစားအသောက်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ဂုဏ်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ဘုရားသခင်၏နိုင်ငံတော်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my" sz="2800">
                <a:solidFill>
                  <a:srgbClr val="ff0000"/>
                </a:solidFill>
              </a:rPr>
              <a:t>ဘုရားသခင်၏နိုင်ငံတော်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လူအစုအဝေးတို့ကိုမြင်လျှင် တောင်ပေါ်တက်၍ ထိုင်တော်မူ၏။ တပည့်တော်တို့သည် အထံတော်သို့လာ၍၊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မိန့်တော်မူသည်ကား၊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“စိတ်ဝိညာဉ်ဆင်းရဲသောသူတို့သည် မင်္ဂလာရှိကြ၏။ အကြောင်းမူကား၊ သူတို့သည် ကောင်းကင်နိုင်ငံတော်ဖြစ်၏။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မက်သယူး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၅:၁-၃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အမှတ် ၆၁ ဘုရားသခင်၏ နှုတ်ကပတ်တော်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400"/>
              <a:t>ယေရှုက မုန်တိုင်းကို ငြိမ်သက်စေတယ်။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2929" y="1964254"/>
            <a:ext cx="5386639" cy="3939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ထ၍ လေကို ဆုံးမ၍ လှိုင်းတံပိုးကို ငြိမ်စေလော့။ ထို့နောက် လေသည် ငြိမ်သက်သွားကာ လုံးဝငြိမ်သက်သွားသည်။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မှတ်သားပါ။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4-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၃၉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ယေရှုနှင့် တပည့်တော်များသည် ဂါလိလဲအိုင်ကိုဖြတ်ရန် လှေတစ်စင်းဖြင့် အတူတူတက်ခဲ့ကြသည်။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43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3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ဗက်လင်မြို့ သိုးထိန်းများသည် လူတို့ကို ကယ်တင်မည့် ဘုရားသခင်၏သားတော်ကို ဖူးမြင်ရန်လာကြသည်။ “ယေရှု! ဘုရားသခင်၏သားတော်! ဒီမြေကို လာလည်တဲ့အတွက် ကျေးဇူးတင်ပါတယ်!”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6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ရေကန်ကိုဖြတ်ကူးစဉ်မှာ ရုတ်တရက် လေပြင်းတိုက်ပြီး ကြောက်စရာကောင်းတဲ့ လှိုင်းလုံးကြီးတစ်ခု ရောက်လာတယ်။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141" y="-27383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နောက်ဆုံးတွင် တပည့်တော်တို့သည် ယေရှုအား လျှောက်ကြ၏။ 'ဆရာရေ ငါတို့ရေနစ်ရင် ဂရုမစိုက်ဘူး'</a:t>
            </a:r>
            <a:r xmlns:a="http://schemas.openxmlformats.org/drawingml/2006/main">
              <a:rPr lang="m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4007"/>
            <a:ext cx="9053611" cy="137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ယေရှု​က လေ​ကို​ဆုံးမ​ပြီး လှိုင်း​တွေ​ကို “တိတ်​ဆိတ်​နေ​တယ်။ ငြိမ်ငြိမ်နေ!" ထို့နောက် လေသည် ငြိမ်သက်သွားကာ လုံးဝငြိမ်သက်သွားသည်။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758"/>
            <a:ext cx="9144000" cy="545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553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ထိတ်လန့်တုန်လှုပ်သွားပြီး “ဒါဘယ်သူလဲ။ လေနှင့် လှိုင်းလုံးများပင် သူ့စကားကို နားထောင်သည်။”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40"/>
            <a:ext cx="9144000" cy="5776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ယနေ့သင်ခန်းစာ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65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765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1052736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ပင်လယ်ကို ဘုရားသခင်ကသာ အမိန့်ပေးနိုင်တယ်။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လေ 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ထို့ကြောင့် ယေရှုသည် လောကကို ဖန်ဆင်းကာ အုပ်စိုးသော ဘုရားသခင်ဖြစ်သည်။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ကျွန်ုပ်တို့ယုံကြည်သောယေရှုသည် များစွာသောဘုရားများထဲမှ တစ်ဆူတည်းမဟုတ်၊ တစ်ခုတည်းသော တန်ခိုးရှိသောဖန်ဆင်းရှင်ဘုရားသခင်ဖြစ်သည်။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ဤအချက်ကို သတိရခြင်းဖြင့် ကျွန်ုပ်တို့၏ယုံကြည်ခြင်းကို တိုးပွားစေရမည်။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55242" y="211849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rgbClr val="ff0000"/>
                </a:solidFill>
              </a:rPr>
              <a:t>ယေရှုက ဘယ်သူလဲ။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5957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rgbClr val="0070c0"/>
                </a:solidFill>
              </a:rPr>
              <a:t>ယေရှု</a:t>
            </a:r>
            <a:r xmlns:a="http://schemas.openxmlformats.org/drawingml/2006/main">
              <a:rPr altLang="en-US" lang="my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my" sz="3600">
                <a:solidFill>
                  <a:srgbClr val="0070c0"/>
                </a:solidFill>
              </a:rPr>
              <a:t>သည်..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သခင်ယေရှုသည် ဤလောကရှိ အရာခပ်သိမ်းကို ဖန်ဆင်း၍ အုပ်စိုးသော အရာခပ်သိမ်း၏ ပိုင်ရှင်ဖြစ်သည်။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78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07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ပင်လယ်နဲ့လေကို ယေရှု ဘာအမိန့်ပေးတာလဲ။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ငြိမ်နေပါ။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ပြေးပြီး ကစားပါ။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နိုး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တက်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ဖွင့်သည်။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သင်၏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မျက်စိ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my" sz="2800">
                <a:solidFill>
                  <a:srgbClr val="ff0000"/>
                </a:solidFill>
              </a:rPr>
              <a:t>ငြိမ်နေပါ။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ထ၍ လေကို ဆုံးမ၍ လှိုင်းတံပိုးကို ငြိမ်စေလော့။ ထို့နောက် လေသည် ငြိမ်သက်သွားကာ လုံးဝငြိမ်သက်သွားသည်။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မှတ်သားပါ။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4-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၃၉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အမှတ် ၆၂ ဘုရားသခင်၏ နှုတ်ကပတ်တော်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400"/>
              <a:t>ငါ့အဝတ်တွေကို ဘယ်သူထိတာလဲ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604156"/>
            <a:ext cx="5020256" cy="39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34053"/>
            <a:ext cx="8208912" cy="283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ယေရှု​အကြောင်း​ကြား​တဲ့​အခါ လူ​အုပ်​ထဲ​က သူ့​နောက်​ကို​တက်​လာ​ပြီး သူ့​ဝတ်​ရုံ​ကို တို့​လိုက်​တယ်။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၂၈။သူ၏အဝတ်ကိုထိလျှင် အနာပျောက်မည်ဟု သူထင်သောကြောင့်၊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မှတ်သားပါ။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၅-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၂၇-၂၈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290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ယနေ့သင်ခန်းစာ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301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2594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သခင်ယေရှုသည် အရာခပ်သိမ်း၏သခင်၊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ဘုရားသခင်ရဲ့သားတော်ဖြစ်တယ်။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ယေရှုသည် ဤပြည်သို့ကြွလာသောအခါ၊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နှိမ့်ချသောရုပ်ရည်ဖြင့် နွားစားခွက်၌ မွေးဖွားခဲ့သည်။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သခင်ယေရှုကို ယုံကြည်သော ငါတို့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ဘုရားသခင်၏သားဖြစ်ကြ၏။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ဒါပေမဲ့ ယေရှုလို နှိမ့်ချပြီး နှိမ့်ချနေထိုင်ရမယ်။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လူများစွာသည် ယေရှုအကြောင်းကြားပြီး ယေရှုနောက်သို့လိုက်ကြသည်။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05"/>
          <a:stretch>
            <a:fillRect/>
          </a:stretch>
        </p:blipFill>
        <p:spPr>
          <a:xfrm flipH="1">
            <a:off x="0" y="-11034"/>
            <a:ext cx="9157178" cy="5672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ထိုအခါ အမျိုးသမီးတစ်ဦးသည် သူ့နောက်သို့လာ၍ အနာပျောက်စေရန် ယေရှု၏အဝတ်ကို တို့ထိလေ၏။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0902" y="548680"/>
            <a:ext cx="6503098" cy="516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4869160"/>
            <a:ext cx="9107238" cy="20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အမျိုးသမီးတစ်ဦးသည် သွေးထွက်လွန်ခြင်းဟုခေါ်သော ရောဂါဝေဒနာကို ၁၂ နှစ်ကြာ ခံစားခဲ့ရသည်။ ပြုပြင်ရန် နည်းလမ်းများစွာကို သူမကြိုးစားခဲ့သော်လည်း မပြေလည်ခဲ့ဘဲ သူမပိုင်ဆိုင်သမျှကို ကုန်ဆုံးခဲ့သည်။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6138" y="830520"/>
            <a:ext cx="4214961" cy="3606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45224"/>
            <a:ext cx="9053611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'ငါ့အဝတ်ကို ဘယ်သူထိတာလဲ??' တန်ခိုးတော်သည် သူ့ထံမှ ထွက်သွားကြောင်း တစ်ချိန်တည်းတွင် ယေရှု သိရှိခဲ့သည်။ သူမသည် လာ၍ ခြေတော်ရင်း၌ ပြပ်ဝပ်လျက် အမှန်အတိုင်း အလုံးစုံကို ပြောပြ၏။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file204.uf.daum.net/image/114EAC504D3FCCFA28926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4241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သခင်ယေရှုက၊ သမီး၊ သင်၏ယုံကြည်ခြင်းသည် သင့်အား အနာငြိမ်းစေပြီ။ ငြိမ်သက်စွာသွားလော့။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1"/>
          <a:stretch>
            <a:fillRect/>
          </a:stretch>
        </p:blipFill>
        <p:spPr>
          <a:xfrm>
            <a:off x="-3899" y="-28651"/>
            <a:ext cx="9144000" cy="5826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ယနေ့သင်ခန်းစာ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3077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763688" y="1072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12 နှစ်ကြာသွေးထွက်လွန်နေသောအမျိုးသမီးသည် ယေရှုထံသွားခဲ့သည်။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ယုံကြည်ခြင်းဖြင့်။</a:t>
            </a:r>
            <a:r xmlns:a="http://schemas.openxmlformats.org/drawingml/2006/main">
              <a:rPr altLang="en-US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ယေရှုသည် ထိုအမျိုးသမီးကို ကုသပေးပြီး လူများရှေ့တွင် သူမ၏ယုံကြည်ခြင်းကို ချီးမွမ်းခဲ့သည်။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ဘုရားသခင်သည် ကျွန်ုပ်တို့၏ယုံကြည်ခြင်းကို မြင်နေသေးသည်။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ခက်ခဲတဲ့အရာတွေ ကြုံလာတဲ့အခါ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ယုံကြည်ခြင်းဖြင့် ဘုရားသခင်ထံ လာကြပါစို့။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/>
              <a:t>ယေရှုက ဘယ်သူလဲ။</a:t>
            </a:r>
            <a:r xmlns:a="http://schemas.openxmlformats.org/drawingml/2006/main">
              <a:rPr altLang="en-US" lang="m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2779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rgbClr val="0070c0"/>
                </a:solidFill>
              </a:rPr>
              <a:t>ယေရှု။ ။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သခင်ယေရှုသည် ကျွန်ုပ်တို့၏ ဝေဒနာများနှင့် အခက်အခဲများကို သိရှိပြီး သူတို့ကို ဖြေရှင်းပေးသည်။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295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31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၁၂ နှစ်ကြာ နေမကောင်းခဲ့သော အမျိုးသမီးသည် ယေရှုကို အဘယ်အရာထိခဲ့သနည်း။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ဆံပင်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လက်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ခြေဖဝါး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အဝတ်အစား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my" sz="2800">
                <a:solidFill>
                  <a:srgbClr val="ff0000"/>
                </a:solidFill>
              </a:rPr>
              <a:t>အဝတ်အစား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ယေရှု​အကြောင်း​ကြား​တဲ့​အခါ လူ​အုပ်​ထဲ​က သူ့​နောက်​ကို​တက်​လာ​ပြီး သူ့​ဝတ်​ရုံ​ကို တို့​လိုက်​တယ်။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“သူ့အဝတ်ကို ထိလိုက်ရင် သက်သာသွားလိမ့်မယ်” လို့ သူမက တွေးထားလို့ပါပဲ။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မှတ်သားပါ။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၅-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၂၇-၂၈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6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အမှတ် ၆၃ ဘုရားသခင်၏ နှုတ်ကပတ်တော်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74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400"/>
              <a:t>တာလီသကိုး။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72749" y="2011044"/>
            <a:ext cx="486853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my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သင်သည် သားယောက်ျားကို ဖွားမြင်၍၊ ယေရှုဟူသော အမည်ကို ပေးရမည်။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လု</a:t>
            </a:r>
            <a:r xmlns:a="http://schemas.openxmlformats.org/drawingml/2006/main">
              <a:rPr altLang="en-US" dirty="0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၁:၃၁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175900"/>
            <a:ext cx="4053592" cy="57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/>
              <a:t>ယေရှုက ဘယ်သူလဲ။</a:t>
            </a:r>
            <a:r xmlns:a="http://schemas.openxmlformats.org/drawingml/2006/main">
              <a:rPr altLang="en-US" lang="m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rgbClr val="0070c0"/>
                </a:solidFill>
              </a:rPr>
              <a:t>ယေရှု။ ။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ယေရှုသည် နှိမ့်ချမှုနှင့် နှိမ့်ချမှုဖြင့် မြေကြီးပေါ်သို့ ကြွလာခဲ့သော်လည်း သူသည် ကျွန်ုပ်တို့၏ စစ်မှန်သောဘုရင်ဖြစ်သည်။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သူသည် သူမအား လက်ဖြင့်ဆွဲကာ "တာလိသကုမ်!" (ဆိုလိုတာက "သမီးငယ်လေး၊ ငါမင်းကိုပြောတယ်၊ ထလော့!")။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မှတ်သားပါ။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၅-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၄၁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5195" y="5373216"/>
            <a:ext cx="9053611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တရားစရပ်မှူး ယာဣရုအမည်ရှိသော လူတယောက်သည် ယေရှုထံသို့လာ၍၊ “ငါ့သမီး သေတော့မယ်။ ကူညီပါ။"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730539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သခင်ယေရှုနှင့် အိမ်အပြန်လမ်းတွင် အမျိုးသားတစ်ဦး ပြေးလာပြီး သူ့သမီးသေသွားကြောင်း ပြောပြသည်။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66" y="-27384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7"/>
            <a:ext cx="9107238" cy="1065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အိမ်ပြန်ရောက်တာနဲ့ ယာအိရုစ်ရဲ့သမီး သေဆုံးသွားပြီး လူတွေ ငိုနေကြတယ်။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14092"/>
            <a:ext cx="9053611" cy="1065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ယေရှု​က “ကလေး​မသေ​ဘဲ အိပ်ပျော်​နေ​တယ်” လို့​ပြော​တယ်။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8" y="5042118"/>
            <a:ext cx="9053611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'သူသည် လက်ကိုဆွဲ၍ တာလိသကုမ်၊ (ဆိုလိုတာက "သမီးငယ်လေး၊ ငါမင်းကိုပြောတယ်၊ ထလော့!")။ ကောင်မလေးက ချက်ချင်းထရပ်ပြီး လမ်းလျှောက်သွားတယ်။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311"/>
            <a:ext cx="9144000" cy="4861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ယနေ့သင်ခန်းစာ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5764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3013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908720"/>
            <a:ext cx="8352928" cy="448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ယေရှုသည် သေခြင်းတရားကို အုပ်စိုးသူဖြစ်သည်။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သေခြင်းသည် လူတို့အတွက် အကြောက်ဆုံးအရာဖြစ်သော်လည်း ယေရှုက ၎င်းကို အနိုင်ယူခဲ့သည်။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ငါတို့ တစ်နေ့နေ့ တစ်ချိန်ချိန်မှာ သေလိမ့်မယ်။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ဒါပေမယ့် သေမှာကို ကြောက်နေစရာ မလိုပါဘူး။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အဘယ်ကြောင့်ဆိုသော် ယေရှုသည် သေခြင်းတရားကို အုပ်စိုးသူဖြစ်သောကြောင့်ဖြစ်သည်။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သေခြင်းတရားကို အောင်နိုင်သူ ယေရှုကို ငါတို့ ယုံကြည်တယ်။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7073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rgbClr val="ff0000"/>
                </a:solidFill>
              </a:rPr>
              <a:t>ယေရှုက ဘယ်သူလဲ။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rgbClr val="0070c0"/>
                </a:solidFill>
              </a:rPr>
              <a:t>ယေရှုသည်..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သခင်ယေရှုသည် အသက်ကိုပေးဆောင်သူဖြစ်ပြီး တစ်ချိန်တည်းတွင် အသက်ကိုအုပ်စိုးသောအရှင်ဖြစ်သည်။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84558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"Talitha koum!" ဆိုလိုတာက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indent="-514350" marL="514350">
              <a:buAutoNum type="circleNumDbPlain"/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သမီးလေး၊ မနက်စာစား။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သမီးလေး အိပ်ရာဝင်။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ကောင်မလေး၊ ထပါ။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မိန်းကလေး၊ သီချင်းဆိုပါ။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my" sz="2800">
                <a:solidFill>
                  <a:srgbClr val="ff0000"/>
                </a:solidFill>
              </a:rPr>
              <a:t>ကောင်မလေး၊ ထပါ။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သူသည် သူမအား လက်ဖြင့်ဆွဲကာ "တာလိသကုမ်!" (ဆိုလိုတာက "သမီးငယ်လေး၊ ငါမင်းကိုပြောတယ်၊ ထလော့!")။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မှတ်သားပါ။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၅-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၄၁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ဒီနေ့</a:t>
            </a:r>
            <a:r xmlns:a="http://schemas.openxmlformats.org/drawingml/2006/main">
              <a:rPr altLang="en-US" lang="my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ပဟေဠိ</a:t>
            </a:r>
            <a:r xmlns:a="http://schemas.openxmlformats.org/drawingml/2006/main">
              <a:rPr altLang="en-US" lang="my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854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5379" y="11517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ယေရှုဘယ်မှာမွေးတာလဲ။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သည်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အိမ်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နန်းတော်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နွားစားခွက်ထဲမှာ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ဇိမ်ခံဟိုတယ်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my" sz="2800">
                <a:solidFill>
                  <a:srgbClr val="ff0000"/>
                </a:solidFill>
              </a:rPr>
              <a:t>နွားစားခွက်ထဲမှာ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အမှတ် ၆၄ ဘုရားသခင်၏ နှုတ်ကပတ်တော်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142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400"/>
              <a:t>Bethesda မှာ နေမကောင်းဖြစ်နေတဲ့ လူတစ်ယောက်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005434"/>
            <a:ext cx="508000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ထလော့။ သင်၏ဖျာကိုယူ၍ လမ်းလျှောက်လော့ဟု မိန့်တော်မူ၏။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ထိုလူသည် ချက်ခြင်းပျောက်ကင်း၏။ သူ့ဖျာကို ကောက်ယူပြီး လမ်းလျှောက်တယ်။ ထိုနေ့သည် ဥပုသ်နေ့ဖြစ်သည်၊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ယောဟန် ၅-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၈-၉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11728"/>
            <a:ext cx="9053611" cy="155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ယေရုရှလင်မြို့၌ ဗေသဒဒါဟုခေါ်သော ရေကန်တစ်ခုရှိသည်။ ဖျားနာသူ အများအပြားသည် ရေများရွေ့လျားမှုကို စောင့်မျှော်လျက် ထိုနေရာတွင် စုရုံးခဲ့ကြသည်။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3" y="4365104"/>
            <a:ext cx="9070727" cy="222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ထာဝရဘုရား၏ ကောင်းကင်တမန်သည် ရာသီအလိုက် ရေကန်ထဲသို့ဆင်း၍ ရေကို နှိုးဆော်သဖြင့်၊ အကြင်သူသည် ရှေးဦးစွာ ရေကို နှိုးဆော်ပြီးမှ ဝင်ရောက်လာသူသည် မိမိ၌ ကပ်ရောဂါဘေးမှ ကင်းစင်၏။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672" y="1268760"/>
            <a:ext cx="5080000" cy="3312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01208"/>
            <a:ext cx="9134646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လမ်းမလျှောက်နိုင်တဲ့လူတစ်ယောက်ရှိတယ်။ ယေရှုသည် သူ့ကိုမြင်၍ သုံးဆယ့်ရှစ်နှစ်ရှိသောသူကို မေးတော်မူ၏။ "နေကောင်းချင်လား"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284365"/>
            <a:ext cx="9107238" cy="1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“အရှင်၊ ရေကန်ထဲ ရေဝင်အောင် ကူညီပေးမယ့်သူ မရှိဘူး။ ကျေးဇူးပြု။ ကူညီပါ!" ထိုအခါ ယေရှုက၊ ထလော့။ မင်းရဲ့ဖျာကိုယူပြီး လမ်းလျှောက်ပါ။"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115" y="0"/>
            <a:ext cx="515700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13176"/>
            <a:ext cx="9053611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သခင်ယေရှုပြောသည့်အတိုင်း သူသည် သူ၏ဖျာကိုယူကာ လမ်းလျှောက်ခဲ့သည်။ ၃၈ နှစ်ကြာ ဖျားနာနေသော ဖျားနာသူသည် ချက်ချင်းပင် ပျောက်ကင်းသွားသည်။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5872" y="548680"/>
            <a:ext cx="59328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ယနေ့သင်ခန်းစာ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0780" y="14713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0870" y="12599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3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Bethesda ရေကူးကန်မှာ ဖျားနာနေသူတွေအတွက် အလိုအပ်ဆုံးအရာက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ပျောက်ကင်းရန်။</a:t>
            </a:r>
            <a:r xmlns:a="http://schemas.openxmlformats.org/drawingml/2006/main">
              <a:rPr lang="my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ကျွန်ုပ်တို့လိုအပ်သောအရာကို ယေရှုသိတော်မူ၏။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ငါတို့ထက်ကောင်းတယ်။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ယေရှုသည် ကျွန်ုပ်တို့ကို ပေးဆောင်သောအရှင်ဖြစ်သည်။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ငါတို့ဘာလိုအပ်လဲ။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6420"/>
            <a:ext cx="4053592" cy="57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/>
              <a:t>ယေရှုက ဘယ်သူလဲ။</a:t>
            </a:r>
            <a:r xmlns:a="http://schemas.openxmlformats.org/drawingml/2006/main">
              <a:rPr lang="m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2456" y="1561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8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>
                <a:solidFill>
                  <a:srgbClr val="0070c0"/>
                </a:solidFill>
              </a:rPr>
              <a:t>ယေရှုသည်..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ယေရှုသည် ဖျားနာမှုအားလုံးကို ကုသပေးပြီး အရာအားလုံးကို အုပ်စိုးနိုင်သော တန်ခိုးရှိသည်။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15729" y="6341839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721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ဖျားနာသူသည် ယေရှုကို ဘာလုပ်ခိုင်းသနည်း။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ကျေးဇူးပြု၍ ကျွန်ုပ်၏ရောဂါကို ပျောက်ကင်းစေပါ။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ငါ့ကိုကယ်ပါ ကျေးဇူးပြုပြီး။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ကျေးဇူးပြုပြီး စားစရာတစ်ခုပေးပါ။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ရေတွေတက်လာရင် ရေကန်ထဲဆင်းဖို့ ကူညီပေးပါဦး။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48545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y" altLang="ko-KR" sz="2800">
                <a:solidFill>
                  <a:srgbClr val="ff0000"/>
                </a:solidFill>
              </a:rPr>
              <a:t>ရေတွေတက်လာရင် ရေကန်ထဲဆင်းဖို့ ကူညီပေးပါဦး။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/>
              <a:t>ယနေ့ နှုတ်ကပတ်တော်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ယနေ့ ဒါဝိဒ်မြို့၌ ကယ်တင်သောသခင်ကို သင်တို့အဘို့ ဖွားမြင်တော်မူပြီ။ သခင်ခရစ်တော်ဖြစ်တော်မူ၏။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ကြိုက်တယ်။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၂:၁၁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26013"/>
            <a:ext cx="8208912" cy="338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ထလော့။ သင်၏ဖျာကိုယူ၍ လမ်းလျှောက်လော့ဟု မိန့်တော်မူ၏။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9. ထိုလူသည် ချက်ခြင်းပျောက်ကင်း၏။ သူ့ဖျာကို ကောက်ယူပြီး လမ်းလျှောက်တယ်။ ထိုနေ့သည် ဥပုသ်နေ့ဖြစ်သည်၊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ယောဟန် ၅-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၈-၉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အမှတ် ၆၅ ဘုရားသခင်၏ နှုတ်ကပတ်တော်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143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400"/>
              <a:t>လူ 5,000 ကိုကျွေးမွေးသောယေရှု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110704"/>
            <a:ext cx="5080000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/>
              <a:t>ထို့နောက် သခင်ယေရှုသည် မုန့်များကိုယူ၍ ကျေးဇူးတော်ကို ချီးမွမ်းကာ ထိုင်နေသူများကို အလိုရှိသလောက် ဝေငှပေးသည်။ ငါးနဲ့လည်း ဒီလိုပဲ လုပ်တယ်။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ယော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၆-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၁၁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ယေရှု၏သွန်သင်ချက်ကို နားထောင်ရန် လူငါးထောင်ကျော် စုဝေးခဲ့ကြသည်။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144000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ဒါပေမယ့် နေ့လည်စာစားချိန်ဖြစ်ခဲ့တယ်။ လူတိုင်း ဗိုက်ဆာသော်လည်း စားစရာမရှိ၍ ငါးနှစ်ကောင်နှင့် ပေါင်မုန့်ငါးလုံး ရှိသည်။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878"/>
            <a:ext cx="9144000" cy="5458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21515"/>
            <a:ext cx="9134646" cy="154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ထို့နောက် ယေရှုသည် မုန့်နှင့်ငါးကိုယူ၍ ကျေးဇူးတော်ကို ချီးမွမ်းလျက် ထိုင်နေသူတို့အား အလိုရှိသလောက် ဝေငှတော်မူ၏။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80" y="5903358"/>
            <a:ext cx="9107238" cy="94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သို့သော် အံ့ဩစရာတစ်ခု ဖြစ်ခဲ့၏။ လူ 5,000 ပြည့်ဖို့လုံလောက်ပါတယ်။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6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72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စားပြီးသော မုယောမုန့်ငါးလုံးကို ကောက်သိမ်း၍ တစ်ဆယ့်နှစ်တောင်း ပြည့်စေ၏။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ယနေ့သင်ခန်းစာ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949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ကျွန်ုပ်တို့အတွက် လူ 5,000 ထက် ပိုပြည့်အောင် လုပ်ရန် နည်းလမ်းမရှိပါ။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ပေါင်မုန့်ငါးလုံးနှင့် ငါးနှစ်ကောင်။</a:t>
            </a:r>
            <a:r xmlns:a="http://schemas.openxmlformats.org/drawingml/2006/main">
              <a:rPr lang="m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သို့ရာတွင်၊ ဘုရားသခင်၏သားတော်ယေရှုသည် သူတို့နှင့်အတူ အံ့ဖွယ်အမှုများပြုလုပ်ခဲ့သည်။</a:t>
            </a:r>
            <a:r xmlns:a="http://schemas.openxmlformats.org/drawingml/2006/main">
              <a:rPr lang="m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ကျွန်ုပ်တို့မှာ အများကြီးရှိနိုင်သည်ထက် သခင်ယေရှုနဲ့ အမြဲရှိနေဖို့က ပိုအရေးကြီးတယ်။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201469"/>
            <a:ext cx="4053592" cy="568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/>
              <a:t>ယေရှုက ဘယ်သူလဲ။</a:t>
            </a:r>
            <a:r xmlns:a="http://schemas.openxmlformats.org/drawingml/2006/main">
              <a:rPr lang="m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10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>
                <a:solidFill>
                  <a:srgbClr val="0070c0"/>
                </a:solidFill>
              </a:rPr>
              <a:t>ယေရှုသည်..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သခင်ယေရှုသည် ကျွန်ုပ်တို့အား အစာကို ကြွယ်ဝစွာ ပေးစွမ်းနိုင်သူဖြစ်သည်။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အမှတ် ၄၇ ဘုရားသခင်၏ နှုတ်ကပတ်တော်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400"/>
              <a:t>ယေရှုအတွက် ပျော်ရွှင်ဖွယ်မွေးနေ့ဖြစ်ပါစေ။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07963" y="8521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05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လူ ၅,၀၀၀ ကို ယေရှုကျွေးပြီးနောက် အစာဘယ်လောက်ကျန်ခဲ့သလဲ။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တင်းတစ်ဆယ်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ဆယ့်တစ်တင်း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767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တစ်ဆယ့်နှစ်တင်း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တစ်ဆယ့်သုံးတင်း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2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my" altLang="ko-KR" sz="2800">
                <a:solidFill>
                  <a:srgbClr val="ff0000"/>
                </a:solidFill>
              </a:rPr>
              <a:t>တစ်ဆယ့်နှစ်တင်း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/>
              <a:t>ထို့နောက် သခင်ယေရှုသည် မုန့်များကိုယူ၍ ကျေးဇူးတော်ကို ချီးမွမ်းပြီး ထိုင်နေသူများကို အလိုရှိသလောက် ဝေငှပေးသည်။ ငါးနဲ့လည်း ဒီလိုပဲ လုပ်တယ်။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ယော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၆-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၁၁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အမှတ် ၆၆ ဘုရားသခင်၏ နှုတ်ကပတ်တော်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400"/>
              <a:t>ယေရှုသည် ရေပေါ်တွင် လမ်းလျှောက်နေသည်။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314" y="2124741"/>
            <a:ext cx="5079371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24744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/>
              <a:t>သုံးမိုင်ခွဲခန့် လှေလှော်ကြသောအခါ၊ ထိတ်လန့်တုန်လှုပ်ကြ၏။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/>
              <a:t>မကြောက်ကြနှင့်ဟု မိန့်တော်မူ၏။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ယော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၆-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၁၉-၂၀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773" y="5254660"/>
            <a:ext cx="9053611" cy="155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သခင်ယေရှုသည် တောင်ပေါ်တွင် ကိုယ်တော်တိုင် ဆုတောင်းနေစဉ် တပည့်တော်များသည် လှေကို အိုင်တစ်ဖက်သို့ လှေလှော်ကြသည်။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5674"/>
            <a:ext cx="9144000" cy="5162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နောက်ဆုံးတော့ မှောင်မဲပြီး လေနဲ့ ရေတွေက ပြင်းပြင်းနဲ့ ကြမ်းလာတယ်။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08" y="5439066"/>
            <a:ext cx="9134646" cy="136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"ဟိုမှာကြည့်! တစ်စုံတစ်ယောက်က ရေပေါ်မှာ လမ်းလျှောက်နေတယ်” လို့ ကြောက်လန့်သွားတယ်။ သူတို့ထဲက တစ်ယောက်က “တစ်ယောက်ယောက် ရေပေါ်မှာ လမ်းလျှောက်နေတယ်” ဟု အော်သည်။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"အဲဒါ ငါမကြောက်နဲ့!" ရေပေါ်မှာ လမ်းလျှောက်နေတဲ့ ယေရှုဖြစ်တယ်။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35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ဒါကို သူတို့ အံ့သြသွားတယ်။ လှေပေါ်မှာ ယေရှုကို ကြိုဆိုကြတယ်။ “ယေရှုသည် ဘုရားသခင်၏သားတော်ဖြစ်ရမည်” ဟု တွေးထင်ခဲ့ကြသည်။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354" y="1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ယနေ့သင်ခန်းစာ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0545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29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ရေပေါ်လမ်းလျှောက်တာ တစ်ခုခုပါပဲ။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ဘယ်သူမှ မလုပ်နိုင်ဘူး။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သို့သော် ယေရှုသည် ရေပေါ်လမ်းလျှောက်ခဲ့သည်။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တပည့်တော်တို့ကို ရှာရန်၊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ယေရှုသည် အထူးလူသားဖြစ်သောကြောင့်၊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ဘုရားသခင်၏သားတော်။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တကယ်ယုံကြည်ဖို့ လိုပါတယ်။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ယေရှုသည် ဘုရားသခင်၏သားတော်ဖြစ်တော်မူ၏။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ဒီနေ့</a:t>
            </a:r>
            <a:r xmlns:a="http://schemas.openxmlformats.org/drawingml/2006/main">
              <a:rPr altLang="en-US" lang="my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စကားလုံး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61519"/>
            <a:ext cx="8208912" cy="3380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အိမ်သို့ရောက်သောအခါ မယ်တော်မာရိနှင့်အတူ သူငယ်ကိုမြင်၍ ဦးညွှတ်ရှိခိုးကြ၏။ ထို့နောက် ဘဏ္ဍာတော်များကိုဖွင့်၍ ရွှေ၊ နံ့သာပေါင်း၊ မုရန်စသော လက်ဆောင်များနှင့်တကွ ပူဇော်ကြ၏။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မဿဲ ၂:၁၁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66320" y="269682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>
                <a:solidFill>
                  <a:srgbClr val="ff0000"/>
                </a:solidFill>
              </a:rPr>
              <a:t>ယေရှုက ဘယ်သူလဲ။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8608" y="10598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20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>
                <a:solidFill>
                  <a:srgbClr val="0070c0"/>
                </a:solidFill>
              </a:rPr>
              <a:t>ယေရှုသည်..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သခင်ယေရှုသည် ကျွန်ုပ်တို့ထံ မည်သို့သောအခက်အခဲများရှိနေပါစေ ကျွန်ုပ်တို့ကို ကူညီကယ်တင်ရန် ကြွလာတော်မူသောအရှင်ဖြစ်သည်။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883667" y="9912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ရေကန်အလယ်မှာ ယေရှုက တပည့်တော်တွေဆီ ဘယ်လိုရောက်လာတာလဲ။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​ရေ​ပေါ်မှာ ပျံသန်း​နေသည်​။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မြန်​မာ​လှေ​ပေါ်တက်တော့...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ရေကူး..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ရေပေါ်လမ်းလျှောက်။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y" altLang="ko-KR" sz="2800">
                <a:solidFill>
                  <a:srgbClr val="ff0000"/>
                </a:solidFill>
              </a:rPr>
              <a:t>ရေပေါ်လမ်းလျှောက်။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70030"/>
            <a:ext cx="8208912" cy="338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/>
              <a:t>သုံးမိုင်ခွဲခန့် လှေလှော်ကြသောအခါ၊ ထိတ်လန့်တုန်လှုပ်ကြ၏။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/>
              <a:t>မကြောက်ကြနှင့်ဟု မိန့်တော်မူ၏။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ယော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၆-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၁၉-၂၀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အမှတ် ၆၇ ဘုရားသခင်၏ နှုတ်ကပတ်တော်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400"/>
              <a:t>ပေတရု၏ခရစ်တော်၏ဝန်ခံခြင်း။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2126466"/>
            <a:ext cx="5232422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/>
              <a:t>ရှိမုန်ပေတရုက၊ သင်သည် ခရစ်တော်၊ အသက်ရှင်တော်မူသောဘုရားသခင်၏ သားတော်ဖြစ်တော်မူ၏ဟု ပြန်ပြော၏။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မက်သယူး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၁၆-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၁၆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တစ်နေ့တွင် ယေရှုက “လူသားသည် အဘယ်သူဖြစ်သည်” ဟု တပည့်တော်များအား မေးတော်မူ၏။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" t="30" r="20" b="60"/>
          <a:stretch>
            <a:fillRect/>
          </a:stretch>
        </p:blipFill>
        <p:spPr>
          <a:xfrm>
            <a:off x="0" y="0"/>
            <a:ext cx="9144000" cy="5683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အချို့က ဗတ္တိဇံယောဟန်ဟု ဆိုကြ၏။ အချို့က ဧလိယ၊ ပရောဖက်တပါး။"</a:t>
            </a:r>
            <a:r xmlns:a="http://schemas.openxmlformats.org/drawingml/2006/main">
              <a:rPr lang="m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0"/>
          <a:stretch>
            <a:fillRect/>
          </a:stretch>
        </p:blipFill>
        <p:spPr>
          <a:xfrm>
            <a:off x="521803" y="250"/>
            <a:ext cx="8100392" cy="570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"ဒါပေမယ့် မင်းကော?" သူကမေးတယ်။ "ငါကဘယ်သူလို့ပြောတာလဲ။"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651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ရှိမုန်ပေတရုက၊ သင်သည် ခရစ်တော်၊ အသက်ရှင်တော်မူသောဘုရားသခင်၏ သားတော်ဖြစ်တော်မူ၏ဟု ပြန်ပြော၏။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rcRect l="31560" t="48950"/>
          <a:stretch>
            <a:fillRect/>
          </a:stretch>
        </p:blipFill>
        <p:spPr>
          <a:xfrm>
            <a:off x="0" y="-1"/>
            <a:ext cx="9144000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သခင်ယေရှုက ဝမ်းမြောက်စွာ ပြောခဲ့သည်။ "မင်းရဲ့ ဝန်ခံချက်က မှန်တယ်၊ ဒီကျောက်ပေါ်မှာ ငါ့ဘုရားကျောင်းကို ငါဆောက်မယ်"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773832" y="0"/>
            <a:ext cx="7596336" cy="558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ယေရှုမွေးဖွားသောအခါ အရှေ့အရပ်ရှိ ဆရာဝန်များထံ ကြယ်တစ်ပွင့် ပေါ်လာသည်။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ယနေ့သင်ခန်းစာ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30483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ပေတရုက ယေရှုဘယ်သူလဲဆိုတာ အတိအကျသိပြီး ယေရှုအကြောင်း အတိအကျ ဝန်ခံခဲ့တယ်။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ထိုစကားကိုကြားပြီးနောက် ယေရှုသည် ပေတရုအား သူ၏မှန်ကန်သောဝန်ခံမှုအတွက် ချီးမွမ်းခဲ့သည်။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ယေရှုက ဘယ်သူလို့ ထင်သလဲ။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သမ္မာကျမ်းစာမှာပါတဲ့အတိုင်း ယေရှုကို အတိအကျသိရမယ်၊ ကျမ်းစာပြောတဲ့အတိုင်း ယေရှုအကြောင်း အတိအကျ ဝန်ခံရမယ်။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522" y="235315"/>
            <a:ext cx="4053592" cy="572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>
                <a:solidFill>
                  <a:srgbClr val="ff0000"/>
                </a:solidFill>
              </a:rPr>
              <a:t>ယေရှုက ဘယ်သူလဲ။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205" y="1074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5735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>
                <a:solidFill>
                  <a:srgbClr val="0070c0"/>
                </a:solidFill>
              </a:rPr>
              <a:t>ယေရှုသည်..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သခင်ယေရှုသည် မှန်ကန်သောယုံကြည်ခြင်း ဖြင့် သူ၏အသင်းတော်ကို တည်ဆောက်ပေးသူဖြစ်သည်။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0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ပေတရုက ယေရှုကို ဘယ်သူလို့ ပြောတာလဲ။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99606"/>
            <a:ext cx="8424936" cy="513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ခရစ်တော်၊ ဘုရားသခင်၏သားတော်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တန်ခိုးကြီးသော ဧလိယ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ဗတ္တိဇံဆရာယောဟန်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ယေရမိ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682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my" altLang="ko-KR" sz="2800">
                <a:solidFill>
                  <a:srgbClr val="ff0000"/>
                </a:solidFill>
              </a:rPr>
              <a:t>ခရစ်တော်၊ ဘုရားသခင်၏သားတော်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/>
              <a:t>ရှိမုန်ပေတရုက၊ သင်သည် ခရစ်တော်၊ အသက်ရှင်တော်မူသောဘုရားသခင်၏ သားတော်ဖြစ်တော်မူ၏ဟု ပြန်ပြော၏။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မက်သယူး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၁၆-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၁၆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အမှတ် ၆၈ ဘုရားသခင်၏ နှုတ်ကပတ်တော်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400"/>
              <a:t>မိုက်မဲသောသူဌေး၏ဇာတ်လမ်း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5" y="1782108"/>
            <a:ext cx="5140665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/>
              <a:t>ဘုရားသခင်ကလည်း၊ 'လူမိုက်၊ ဤည၌ သင်၏အသက်ကို တောင်းလိမ့်မည်။ သို့ပြုလျှင် သင်ပြင်ဆင်ထားသောအရာကို အဘယ်သူရလိမ့်မည်နည်း' ဟုမိန့်တော်မူ၏။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လု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၁၂:၂၀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“သခင်ယေရှုက၊ လူ၏အသက်သည် မိမိ၌ရှိသောဥစ္စာနှင့်မဆိုင်။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67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ပြီးတော့ ယေရှုက ငါတို့ကို ပုံပြင်တစ်ပုဒ်ပြောပြတယ်။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မိုက်မဲတဲ့ သူဌေးအကြောင်းပါ။</a:t>
            </a:r>
            <a:r xmlns:a="http://schemas.openxmlformats.org/drawingml/2006/main">
              <a:rPr lang="m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373216"/>
            <a:ext cx="9144000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သူဌေးက သူ့စည်းစိမ်နဲ့ စပါးအတွက် ပိုကြီးတဲ့ ဂိုဒေါင်ကြီး ဆောက်ရတာ ပျော်တယ်။ "ဂိုဒေါင်ထဲမှာ စားစရာတွေ အများကြီး စုဆောင်းပြီးပြီ၊ ငါ့ဝိညာဉ်၊ အခု မင်းကိုယ်မင်း ပျော်အောင်နေ!"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8641"/>
            <a:ext cx="9144000" cy="5399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ထိုအခါ ဘုရားသခင်က သူဌေးကို ပြောပြသည်။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"မင်းက လူမိုက်ပဲ၊ ဒီနေ့ မင်းအသက်ကို သတ်လိုက်ရင် မင်းရဲ့ စည်းစိမ်ဥစ္စာက ဘယ်သူ့ ဥစ္စာလဲ"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"ရှင်ဘုရင် ဖွားမြင်သောအခါ ဤကြယ်ကို မြင်နိုင်သည်။ ကြယ်နောက်ကို လိုက်ရအောင်။” ဆရာဝန်တွေက ကြယ်နောက်ကို လိုက်လာတယ်။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7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ယေရှု​က ပြော​ပြီး​ပြီး​တော့၊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“မင်းအတွက် စည်းစိမ်ဥစ္စာကို မသိုမှီးဘဲ ဘုရားသခင်အတွက်ပဲ၊ လိုအပ်နေတဲ့သူတွေကို ကူညီဖို့ အစွမ်းကုန်ကြိုးစားပါ။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191"/>
            <a:ext cx="9144000" cy="5441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ယနေ့သင်ခန်းစာ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4686" y="8147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5602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90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မင်းပိုက်ဆံကို ဘာအတွက်သုံးတာလဲ။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သင်တစ်ဦးတည်းကို စိတ်ကျေနပ်စေရန်အတွက်သာ အသုံးပြုနေခြင်းလော။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ပိုက်ဆံကို သုံးရမယ်။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ဘု​ရား​သ​ခင်​၏​ဘုန်း​တော်​အ​ဖို့၊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ငါတို့သည် ဘုရားသခင်၏နိုင်ငံတော်၏ လူများဖြစ်သည်။ ထို့ကြောင့် ကျွန်ုပ်တို့သည် ကျွန်ုပ်တို့၏ကိုယ်ပိုင်ငွေဖြင့် လိုအပ်နေသူများကို ကူညီရန် လိုအပ်ပါသည်။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/>
              <a:t>ယေရှုက ဘယ်သူလဲ။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039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>
                <a:solidFill>
                  <a:srgbClr val="0070c0"/>
                </a:solidFill>
              </a:rPr>
              <a:t>ယေရှု။ ။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ယေရှုသည် အသက်ရှိသမျှနှင့် စည်းစိမ်ဥစ္စာအားလုံးကို ပိုင်ဆိုင်သူဖြစ်သည်။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3373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မိုက်​မဲ​သော​သူ​ကြွယ်​သည် သူ့​ဝိ​ညာဉ်​ကို​အ​ဘယ်​သို့​ပြု​ခဲ့​သ​နည်း။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ဆင်းရဲသားတွေကို ကူညီခဲ့တယ်။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ဘုရားသခင်ကို ကိုးကွယ်တယ်။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ဧဝံဂေလိတရားကို ဟောတော်မူ၏။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စည်းစိမ်ဥစ္စာများစွာကို သိမ်းဆည်းထားတော်မူ၏။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y" altLang="ko-KR" sz="2800">
                <a:solidFill>
                  <a:srgbClr val="ff0000"/>
                </a:solidFill>
              </a:rPr>
              <a:t>စည်းစိမ်ဥစ္စာများစွာကို သိမ်းဆည်းထားတော်မူ၏။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/>
              <a:t>ဘုရားသခင်ကလည်း၊ 'လူမိုက်၊ ဤည၌ သင်၏အသက်ကို တောင်းလိမ့်မည်။ သို့ပြုလျှင် သင်ပြင်ဆင်ထားသောအရာကို အဘယ်သူရလိမ့်မည်နည်း' ဟုမိန့်တော်မူ၏။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လု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၁၂:၂၀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အမှတ် ၆၉ ဘုရားသခင်၏ နှုတ်ကပတ်တော်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400"/>
              <a:t>ပျောက်ဆုံးသွားသောသိုးကို ရှာဖွေခြင်း။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62463" y="1782108"/>
            <a:ext cx="5181537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83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/>
              <a:t>ငါဆိုသည်ကား၊ ထိုနည်းအတူပင် နောင်တရစရာ မလိုသော ဖြောင့်မတ်သော သူကိုးဆယ့်ကိုးဦးထက် နောင်တရသော အပြစ်သားတစ်ဦးကြောင့် ကောင်းကင်ဘုံ၌ သာ၍ရွှင်လန်းခြင်းရှိလိမ့်မည်။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လု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၁၅:၇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တစ်နေ့တွင် သိုးတစ်ကောင်သည် သူ့သူငယ်ချင်းသိုးများနှင့် ကွဲကွာနေခဲ့သည်။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" y="1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57" y="5780781"/>
            <a:ext cx="9053611" cy="106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သိုးထိန်းသည် သိုးများကို ရေတွက်၍ အကောင်တစ်ရာ ပျောက်ကွယ်သွားကြောင်း တွေ့ရှိခဲ့သည်။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78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သိုးထိန်းသည် သိုး 99 ကောင်ကို ထားခဲ့ကာ ပျောက်ဆုံးသွားသော တစ်ကောင်ကို လိုက်ရှာသည်။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146"/>
            <a:ext cx="9144000" cy="5668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73216"/>
            <a:ext cx="9070726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ကြယ်သည် ဗက်လင်မြို့၏ နွားတင်းကုပ်များပေါ်တွင် ရပ်သွားသည်။ ယေရှုသည် ဗက်လင်မြို့၌ ဖွားမြင်ကြောင်း သမ္မာကျမ်းစာက ပရောဖက်ပြုထားသည်။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နောက်ဆုံးတွင် သိုးထိန်းသည် ပျောက်ဆုံးသွားသောသိုးကို တွေ့ရှိခဲ့သည်။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သိုးထိန်းသည် ပျော်ရွှင်စွာဖြင့် သိုးများနှင့်အတူ အိမ်သို့ပြန်လာကာ ပွဲကြီးတစ်ခုကျင်းပခဲ့သည်။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66" y="5464973"/>
            <a:ext cx="9107238" cy="137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ယေရှု​က ပြော​ပြီး​ပြီး​တော့၊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“ပျောက်သောသိုးကို သိုးထိန်းသည် နှစ်သက်သကဲ့သို့၊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အပြစ်သားတစ်ယောက်၏ နောင်တရခြင်းကို ဘုရားသခင် နှစ်သက်တော်မူသည်။"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ယနေ့သင်ခန်းစာ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65208" y="10759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7504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သိုးထိန်းသည် ပျောက်ဆုံးသွားသောသိုးကို ရှာဖွေရန် မရေမတွက်နိုင်သော ယဇ်ပူဇော်မှုများ ပြုလုပ်ခဲ့ရသည်။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ယေရှုသည် ကျွန်ုပ်တို့ကို ကယ်တင်ရန် သူ၏အသက်ကို စတေးခဲ့သည်။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ပျောက်သောသိုးကဲ့သို့ ကျွန်ုပ်တို့ကို ကယ်တင်ခြင်းအတွက် ယေရှုကို ကျေးဇူးတင်ရမည်ဖြစ်သည်။</a:t>
            </a:r>
            <a:r xmlns:a="http://schemas.openxmlformats.org/drawingml/2006/main">
              <a:rPr lang="my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4948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/>
              <a:t>ယေရှုက ဘယ်သူလဲ။</a:t>
            </a:r>
            <a:r xmlns:a="http://schemas.openxmlformats.org/drawingml/2006/main">
              <a:rPr lang="m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>
                <a:solidFill>
                  <a:srgbClr val="0070c0"/>
                </a:solidFill>
              </a:rPr>
              <a:t>ယေရှု</a:t>
            </a:r>
            <a:r xmlns:a="http://schemas.openxmlformats.org/drawingml/2006/main">
              <a:rPr lang="my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my" altLang="ko-KR" sz="3600">
                <a:solidFill>
                  <a:srgbClr val="0070c0"/>
                </a:solidFill>
              </a:rPr>
              <a:t>သည်..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သခင်ယေရှုသည် ကျွန်ုပ်တို့၏ အပြစ်မှ နောင်တရခြင်းကို နှစ်သက်မြတ်နိုးသူဖြစ်သည်။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1596" y="211020"/>
            <a:ext cx="4053592" cy="69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286" y="893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ပျောက်သောသိုးကိုရှာဖွေစဉ် သိုးထိန်းသည် အဘယ်အရာလုပ်ဆောင်ခဲ့သနည်း။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ပျောက်ဆုံးသွားသော တစ်ကောင်ကို ရှာဖွေရန် သိုး ၉၉ ကောင်ကို ထားခဲ့၏။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ပျောက်ဆုံးသွားတဲ့သူကို ရှာတွေ့တာ ဝမ်းသာတယ်။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သူသည် သိုးအသစ်တစ်ကောင်ဝယ်ခဲ့သည်။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ပါတီပွဲအတွက် လူတွေကို ခေါ်တယ်။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my" altLang="ko-KR" sz="2800">
                <a:solidFill>
                  <a:srgbClr val="ff0000"/>
                </a:solidFill>
              </a:rPr>
              <a:t>သူသည် သိုးအသစ်တစ်ကောင်ဝယ်ခဲ့သည်။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74408"/>
            <a:ext cx="8208912" cy="283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/>
              <a:t>ငါဆိုသည်ကား၊ ထိုနည်းအတူပင် နောင်တရစရာ မလိုသော ဖြောင့်မတ်သော သူကိုးဆယ့်ကိုးဦးထက် နောင်တရသော အပြစ်သားတစ်ဦးကြောင့် ကောင်းကင်ဘုံ၌ သာ၍ရွှင်လန်းခြင်းရှိလိမ့်မည်။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လု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၁၅:၇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အမှတ် 70 ဘုရားသခင်၏နှုတ်ကပတ်တော်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400"/>
              <a:t>ကောင်းသောရှမာရိပုံပြင်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40"/>
          <a:stretch>
            <a:fillRect/>
          </a:stretch>
        </p:blipFill>
        <p:spPr>
          <a:xfrm>
            <a:off x="3995935" y="1782108"/>
            <a:ext cx="5145603" cy="4111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52237"/>
            <a:ext cx="8208912" cy="393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/>
              <a:t>"ဓားပြတွေလက်ထဲကျသွားတဲ့ ဒီသုံးယောက်ထဲမှာ ဘယ်သူက ဓားပြတွေလက်ထဲရောက်သွားတယ်လို့ မင်းထင်လဲ"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/>
              <a:t>တရားတော်ကို ကျွမ်းကျင်သောသူက၊ ယေရှုက၊ သွား၍ ထိုနည်းတူပြုလော့ဟု မိန့်တော်မူ၏။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လု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၃၆-၃၇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85" y="5312564"/>
            <a:ext cx="9053611" cy="1553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လူတစ်ယောက် တစ်ယောက်တည်း လမ်းလျှောက်ရင်း ဓားပြတွေနဲ့ တွေ့တယ်။ သူ့အဝတ်တွေကို ချွတ်ပြီး ရိုက်ပုတ်ပြီး ထွက်သွားပြီး တစ်ဝက်လောက်သေသွားတယ်။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7398" y="-1"/>
            <a:ext cx="9136602" cy="5229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2404"/>
            <a:ext cx="9053611" cy="155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ထိုအခါ ဘုန်းကြီးတစ်ပါးသည် လမ်း၌တွေ့၍ တစ်ဖက်ကမ်းသို့ ဖြတ်သွား၏။ လေဝိသားလည်း ထိုနည်းလည်းကောင်းပင်။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0"/>
          <a:stretch>
            <a:fillRect/>
          </a:stretch>
        </p:blipFill>
        <p:spPr>
          <a:xfrm>
            <a:off x="0" y="6656"/>
            <a:ext cx="4499992" cy="5222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70"/>
          <a:stretch>
            <a:fillRect/>
          </a:stretch>
        </p:blipFill>
        <p:spPr>
          <a:xfrm flipH="1">
            <a:off x="4644006" y="6656"/>
            <a:ext cx="4499991" cy="5222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ဗက်လင်မြို့ရှိ နွားတင်းကုပ်များအတွင်းတွင် မာရိ၊ ယောသပ်နှင့် ရှင်ဘုရင်အဖြစ် မြေကြီးပေါ်သို့ ကြွလာခဲ့သည့် ယေရှု၏ ရင်သွေးများ ပါဝင်သည်။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တတိယအနေနှင့်၊ ရှမာရိလူတစ်ဦးသည် သူ့ကိုတွေ့မြင်ခဲ့သည်။ ရှမာရိလူများသည် ဂျူးလူမျိုးမကြိုက်သောလူများဖြစ်သည်။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0" y="0"/>
            <a:ext cx="9144000" cy="568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သို့သော် ရှမာရိလူက သူ့ကို သနားသဖြင့် ဆက်ဆံပြီး ကောင်းစွာ စောင့်ရှောက်ခဲ့သည်။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90"/>
          <a:stretch>
            <a:fillRect/>
          </a:stretch>
        </p:blipFill>
        <p:spPr>
          <a:xfrm>
            <a:off x="0" y="2214"/>
            <a:ext cx="9144000" cy="565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6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ယေရှုက “ဘုရားသခင်၏လူတို့သည် အချိန်မရွေး၊ လိုအပ်နေသောသူများကို ကူညီမည့် အိမ်နီးချင်းကောင်းဖြစ်ရမည်။”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4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ယနေ့သင်ခန်းစာ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5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5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ယဇ်ပုရောဟိတ်နှင့် လေဝိသားတို့သည် အပေါ်ယံအားဖြင့် ဘုရားသခင်နှင့် နီးစပ်ပုံပေါက်သော်လည်း အခြားမည်သူ့ကိုမျှ မချစ်ခဲ့ကြပေ။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မျက်နှာပေါ်ရှိ ရှမာရိလူသည် ဘုရားသခင်နှင့် ရင်းနှီးပုံမပေါ်သော်လည်း အခြားသူများကို ချစ်လိုစိတ်ရှိသော အိမ်နီးချင်းကောင်းတစ်ဦးဖြစ်သည်။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ကျွန်ုပ်တို့သည် ဘုရားသခင်နှင့် နီးကပ်နေပါက ကျွန်ုပ်တို့သည် လိုအပ်နေသော အိမ်နီးချင်းများကို ကူညီသူများလည်း ဖြစ်သင့်သည်။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8025"/>
            <a:ext cx="4053592" cy="569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/>
              <a:t>ယေရှုက ဘယ်သူလဲ။</a:t>
            </a:r>
            <a:r xmlns:a="http://schemas.openxmlformats.org/drawingml/2006/main">
              <a:rPr lang="m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4496" y="888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>
                <a:solidFill>
                  <a:srgbClr val="0070c0"/>
                </a:solidFill>
              </a:rPr>
              <a:t>ယေရှုသည်..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ငါတို့သည် လုယက်ခံရသောသူကဲ့သို့ ငါတို့၏အပြစ်အတွက် အသေခံစေခိုင်းသောသူများဖြစ်သည်။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သို့သော် ယေရှုသည် ကျွန်ုပ်တို့အား ဤဆိုးရွားသောအခြေအနေမှ ကယ်တင်ခဲ့သူဖြစ်သည်။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8183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183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လုယက်ခံရသောသူကို မြင်သောအခါ ယဇ်ပုရောဟိတ်နှင့် လေဝိသားတို့သည် အဘယ်သို့ပြုကြသနည်း။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သူ့အတွက် ဆုတောင်းပေးကြတယ်။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သူ့ဒဏ်ရာတွေကို ကုသပေးတယ်။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သူ့ကို ဆေးရုံပို့တယ်။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ဟိုဘက်ကမ်းက ဖြတ်သွားကြတယ်။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y" altLang="ko-KR" sz="2800">
                <a:solidFill>
                  <a:srgbClr val="ff0000"/>
                </a:solidFill>
              </a:rPr>
              <a:t>ဟိုဘက်ကမ်းက ဖြတ်သွားကြတယ်။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08220"/>
            <a:ext cx="8208912" cy="393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/>
              <a:t>"ဓားပြတွေလက်ထဲကျသွားတဲ့ ဒီသုံးယောက်ထဲမှာ ဘယ်သူက ဓားပြတွေလက်ထဲရောက်သွားတယ်လို့ မင်းထင်လဲ"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/>
              <a:t>တရားတော်ကို ကျွမ်းကျင်သောသူက၊ သခင်ယေရှုက၊ သွားလော့။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လု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၃၆-၃၇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အမှတ် ၇၁ ဘုရားသခင်၏ နှုတ်ကပတ်တော်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143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400"/>
              <a:t>မာရိနှင့်မာသ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71392" y="1484784"/>
            <a:ext cx="5618820" cy="4518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4000"/>
              <a:t>ဒါပေမယ့် တစ်ခုပဲ လိုအပ်တယ်။ မာရိသည် သာ၍ကောင်းသောအရာကို ရွေး၍ သူ့ထံမှ သိမ်းသွားမည်မဟုတ်။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လု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၄၂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မာရိနှင့် မာသအိမ်သို့ ယေရှုကို ဖိတ်ကြားခဲ့သည်။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74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အရှေ့တိုင်းမှ ဆရာဝန်များသည် ယေရှုကို လက်ဆောင်အဖြစ် ပြင်ဆင်ထားသည့် ရွှေ၊ နံ့သာပေါင်း၊ မုရန်တို့ကို ပေးခဲ့သည်။ “ယေရှု ဒီပြည်ကို လာတဲ့အတွက် ကျေးဇူးတင်ပါတယ်။”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08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မာသ အလုပ်ရှုပ်နေချိန်မှာ မာရိက ယေရှုကို စိတ်အားထက်သန်စွာ နားထောင်ခဲ့တယ်။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5136"/>
            <a:ext cx="9144000" cy="571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52" y="5733256"/>
            <a:ext cx="9144000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"ကျွန်မ အရမ်းအလုပ်များနေချိန်မှာ မေရီကို တစ်ယောက်တည်း လုပ်ခွင့်ပေးတာ မယုံနိုင်ဘူး" Martha က တွေးလိုက်တယ်။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-9952" y="0"/>
            <a:ext cx="9144000" cy="5733256"/>
            <a:chOff x="-9952" y="0"/>
            <a:chExt cx="9144000" cy="573325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952" y="0"/>
              <a:ext cx="9144000" cy="5733256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7956376" y="116632"/>
              <a:ext cx="864096" cy="1152128"/>
            </a:xfrm>
            <a:prstGeom prst="ellipse">
              <a:avLst/>
            </a:prstGeom>
            <a:solidFill>
              <a:srgbClr val="eee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178017"/>
            <a:ext cx="9134646" cy="1554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နောက်ဆုံးတွင် မာသသည် ယေရှုအား တိုင်ကြားခဲ့သည်။ "ယေရှု၊ မာရိကို လွှတ်လိုက်ပါ။ ငါတစ်ယောက်တည်း လုပ်စရာတွေ အများကြီးရှိသေးတယ်"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4550" y="332656"/>
            <a:ext cx="5314900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သခင်ယေရှုက “အလွန်အကျွံမလုပ်ကြနှင့်။ မာရိသည် နားထောင်ခြင်းကို နှစ်သက်သောကြောင့်၊ သူသည် ဆက်၍နားထောင်မည်” ဟုမိန့်တော်မူ၏။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ယနေ့သင်ခန်းစာ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2417" y="-2353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5202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မာသက သူတို့လုပ်စရာတွေ အများကြီးရှိတဲ့အခါ မာရိပြောတာကို နားထောင်တာ မသင့်တော်ဘူးလို့ မာသထင်ခဲ့တယ်။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သို့သော် ယေရှု၏စကားကို နားထောင်ခြင်းသည် အခြားအရာများထက် ပို၍ အဖိုးတန်ကြောင်း ယေရှု သွန်သင်ခဲ့သည်။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သမ္မာကျမ်းစာကို နားထောင်လေ့လာရန် အချိန်သည် ကျွန်ုပ်တို့အတွက် အဖိုးတန်ဆုံးအချိန်ဖြစ်သည်။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ကျွန်ုပ်တို့သည် သမ္မာကျမ်းစာကို နားထောင်ရန်နှင့် သင်ယူရန် အချိန်မကုန်သင့်ပါ။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4107" y="233872"/>
            <a:ext cx="4053592" cy="57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/>
              <a:t>ယေရှုက ဘယ်သူလဲ။</a:t>
            </a:r>
            <a:r xmlns:a="http://schemas.openxmlformats.org/drawingml/2006/main">
              <a:rPr lang="m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1861" y="1049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972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>
                <a:solidFill>
                  <a:srgbClr val="0070c0"/>
                </a:solidFill>
              </a:rPr>
              <a:t>ယေရှုသည်..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သခင်ယေရှုသည် ဘုရားသခင်၏ နှုတ်ကပတ်တော်ကို ကြားနာသူများကို ချစ်မြတ်နိုးသူဖြစ်သည်။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5227" y="614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406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မာသ အလုပ်တွေ အများကြီးလုပ်နေချိန်မှာ မေရီ ဘာလုပ်ခဲ့သလဲ။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သူမဆုတောင်းတယ်။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ယေရှု၏ နှုတ်ကပတ်တော်ကို နားထောင်သည်။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သူ အိပ်နေတယ်။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မာသကို ခက်ခက်ခဲခဲ ကူညီခဲ့တယ်။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5916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my" altLang="ko-KR" sz="2800">
                <a:solidFill>
                  <a:srgbClr val="ff0000"/>
                </a:solidFill>
              </a:rPr>
              <a:t>ယေရှု၏ နှုတ်ကပတ်တော်ကို နားထောင်သည်။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4000"/>
              <a:t>ဒါပေမယ့် တစ်ခုပဲ လိုအပ်တယ်။ မာရိသည် သာ၍ကောင်းသောအရာကို ရွေး၍ သူ့ထံမှ သိမ်းသွားမည်မဟုတ်။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လု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၄၂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y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ဂါလိလဲပြည်၊ ဣသရေလအမျိုး၌ မာရိအမည်ရှိသော အပျိုကညာတစ်ဦးရှိ၍၊ ယောသပ်အမည်ရှိသော လူငယ်တစ်ဦးနှင့် စေ့စပ်ခဲ့သည်။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0213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/>
              <a:t>ယနေ့သင်ခန်းစာ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9389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24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ဆရာဝန်များသည် အစ္စရေးနှင့် ဝေးကွာသည့်တိုင် ဘုရင်ယေရှုကို ကိုးကွယ်ရန် လာကြသည်။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ယေရှုသည် လူတို့၏ဘုရင်အစစ်ဖြစ်သည်။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ကမ္ဘာတစ်ဝှမ်းလုံး။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သခင်ယေရှုသည်လည်း ကျွန်ုပ်၏ဘုရင်ဖြစ်တော်မူ၏။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ကျွန်ုပ်တို့သည် အမြဲဘုရင်ဖြစ်တော်မူသော ယေရှုကို ကိုးကွယ်ဆည်းကပ်သည့်ဘဝဖြင့် နေထိုင်ရမည်ဖြစ်သည်။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0016"/>
            <a:ext cx="4053592" cy="568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/>
              <a:t>ယေရှုက ဘယ်သူလဲ။</a:t>
            </a:r>
            <a:r xmlns:a="http://schemas.openxmlformats.org/drawingml/2006/main">
              <a:rPr altLang="en-US" lang="m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rgbClr val="0070c0"/>
                </a:solidFill>
              </a:rPr>
              <a:t>ယေရှု။ ။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သခင်ယေရှုသည် ကျွန်ုပ်တို့၏ဝတ်ပြုရေးကို ထိုက်တန်သည်။</a:t>
            </a:r>
            <a:r xmlns:a="http://schemas.openxmlformats.org/drawingml/2006/main">
              <a:rPr altLang="en-US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5029"/>
            <a:ext cx="4053592" cy="69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ဒီနေ့</a:t>
            </a:r>
            <a:r xmlns:a="http://schemas.openxmlformats.org/drawingml/2006/main">
              <a:rPr altLang="en-US" lang="my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ပဟေဠိ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993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8860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မွေးနေ့လက်ဆောင်အဖြစ် သခင်ယေရှုမရရှိခဲ့သော မည်သည်ကား၊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ရွှေ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အမွှေးတိုင်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မုရန်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ကွန်ပျူတာ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my" sz="2800">
                <a:solidFill>
                  <a:srgbClr val="ff0000"/>
                </a:solidFill>
              </a:rPr>
              <a:t>ကွန်ပျူတာ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ဒီနေ့</a:t>
            </a:r>
            <a:r xmlns:a="http://schemas.openxmlformats.org/drawingml/2006/main">
              <a:rPr altLang="en-US" lang="my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စကားလုံး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56792"/>
            <a:ext cx="8208912" cy="338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အိမ်သို့ရောက်သောအခါ မယ်တော်မာရိနှင့်အတူ သူငယ်ကိုမြင်၍ ဦးညွှတ်ရှိခိုးကြ၏။ ထို့နောက် ဘဏ္ဍာတော်များကိုဖွင့်၍ ရွှေ၊ နံ့သာပေါင်း၊ မုရန်စသော လက်ဆောင်များနှင့်တကွ ပူဇော်ကြ၏။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မဿဲ ၂:၁၁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မရှိ</a:t>
            </a:r>
            <a:r xmlns:a="http://schemas.openxmlformats.org/drawingml/2006/main">
              <a:rPr lang="m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၄၈ ဘုရားသခင်၏ နှုတ်ကပတ်တော်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78488" y="1837077"/>
            <a:ext cx="3931114" cy="20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400"/>
              <a:t>ယေရှုသည် အီဂျစ်ပြည်သို့ လွတ်မြောက်ခဲ့သည်။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92060"/>
            <a:ext cx="8208912" cy="3937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သွားကြသောအခါ၊ ထာဝရဘုရား၏ ကောင်းကင်တမန်သည် ယောသပ်အား အိပ်မက်၌ထင်ရှား၍၊ ထလော့၊ သူငယ်နှင့် သူ၏မိခင်ကို ယူ၍ အဲဂုတ္တုပြည်သို့ ပြေးလော့။ အကြောင်းမူကား၊ ဟေရုဒ်မင်းသည် သူငယ်ကိုသတ်ခြင်းငှါ ရှာမည်ဟု ငါပြောသည်တိုင်အောင် ထိုအရပ်၌နေလော့ဟု မိန့်တော်မူ၏။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မဿဲ ၂:၁၃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ဣသရေလရှင်ဘုရင် ဟေရုဒ်သည် မာဂီများမှတစ်ဆင့် ယေရှုဖွားမြင်သည့်သတင်းကို ကြား၍ ယေရှုကိုသတ်ရန် ကြံစည်ခဲ့သည်။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9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496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သို့ရာတွင်၊ ဟေရုဒ်၏ပူးပေါင်းကြံစည်မှုအားလုံးကို သိတော်မူသော ဘုရားသခင်သည် မာဂီများသည် ဟေရုဒ်ထံမှ ထွက်သွားသင့်သည်ဟု အိပ်မက်ထဲတွင် မိန့်တော်မူခဲ့သည်။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1849"/>
            <a:ext cx="9144000" cy="5241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ထို့အပြင်၊ မာရိ၏ခင်ပွန်းယောသပ်သည် အိပ်မက်ထဲတွင် ကောင်းကင်တမန်တစ်ပါးပြောသည်ကို ကြားခဲ့သည်– “အီဂျစ်ပြည်သို့ ပြေးကြလော့။ ဟေရုဒ်က ယေရှုကိုသတ်တော့မယ်။”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ထိုစကားကို ယောသပ်ကြားလျှင် မာရိနှင့် သူငယ်ယေရှုကို ခေါ်ဆောင်ပြီး ဟေရုဒ်မှ အီဂျစ်ပြည်သို့ ထွက်ပြေးခဲ့သည်။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5"/>
          <a:stretch>
            <a:fillRect/>
          </a:stretch>
        </p:blipFill>
        <p:spPr>
          <a:xfrm>
            <a:off x="0" y="0"/>
            <a:ext cx="9144000" cy="5857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တစ်နေ့တွင် ကောင်းကင်တမန်တစ်ပါးသည် မာရိအား ထင်ရှားလာသည်။ "အလွန်နှစ်ခြိုက်သောသူများ မင်္ဂလာပါရှင့်။ ထာဝရဘုရားသည် သင်နှင့်အတူရှိတော်မူ၏။"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www.lifebook.co.kr/final/infoimg/birth_1.jpg" id="1026" name="Picture 2"/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"/>
          <a:stretch/>
        </p:blipFill>
        <p:spPr bwMode="auto">
          <a:xfrm flipH="1">
            <a:off x="0" y="-1"/>
            <a:ext cx="9127908" cy="58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15927"/>
            <a:ext cx="8963222" cy="178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ထိုအချိန်တွင် မာဂီများ၏လှည့်ဖြားခြင်းကိုခံရကြောင်းသိသော ဟေရုဒ်သည် ဗက်လင်၏ကလေးငယ်အားလုံးကိုသတ်ရန် ကြောက်မက်ဖွယ်အမိန့်ပေးခဲ့သည်။ ယေရှုသည် ဟေရုဒ်မသေဆုံးမီအထိ အီဂျစ်ပြည်၌နေခဲ့ရသည်။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871"/>
            <a:ext cx="9144000" cy="5078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ယနေ့သင်ခန်းစာ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29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သိုးထိန်းများနှင့် မာဂီများသည် ယေရှုမည်သူဖြစ်သည်ကို အသိအမှတ်ပြုကြသည်။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သို့ရာတွင် ဘုရင်ဟေရုဒ်သည် ယေရှုကို မမှတ်မိပါ။ ထို့ပြင် သူ၏လောဘကြောင့် သခင်ယေရှုကိုသတ်ရန် ရက်စက်ကြမ်းကြုတ်သောအပြစ်များကို ကျူးလွန်ခဲ့သည်။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လောကမှာ ယေရှုအကြောင်း မကြားချင်တဲ့သူတွေ အများကြီးရှိတယ်။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အလွန်ကြီးလေးသော အပြစ်ဖြစ်၏။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574" y="218470"/>
            <a:ext cx="4053592" cy="57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/>
              <a:t>ယေရှုက ဘယ်သူလဲ။</a:t>
            </a:r>
            <a:r xmlns:a="http://schemas.openxmlformats.org/drawingml/2006/main">
              <a:rPr altLang="en-US" lang="m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rgbClr val="0070c0"/>
                </a:solidFill>
              </a:rPr>
              <a:t>ယေရှု။ ။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သခင်ယေရှုသည် လူသား၏တန်ခိုးဖြင့် မရပ်တန့်ဝံ့သူဖြစ်သည်။</a:t>
            </a:r>
            <a:r xmlns:a="http://schemas.openxmlformats.org/drawingml/2006/main">
              <a:rPr altLang="en-US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923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88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ယေရှုသည် ဟေရုဒ်ထံမှ အဘယ်မှာ လွတ်မြောက်ခဲ့သနည်း။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အီဂျစ်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အမေရိက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ကိုရီးယား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Isreal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611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my" sz="2800">
                <a:solidFill>
                  <a:srgbClr val="ff0000"/>
                </a:solidFill>
              </a:rPr>
              <a:t>အီဂျစ်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68760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သွားကြသောအခါ၊ ထာဝရဘုရား၏ ကောင်းကင်တမန်သည် ယောသပ်အား အိပ်မက်၌ထင်ရှား၍၊ ထလော့၊ သူငယ်နှင့် သူ၏မိခင်ကို ယူ၍ အဲဂုတ္တုပြည်သို့ ပြေးလော့။ အကြောင်းမူကား၊ ဟေရုဒ်မင်းသည် သူငယ်ကိုသတ်ခြင်းငှါ ရှာမည်ဟု ငါပြောသည်တိုင်အောင် ထိုအရပ်၌နေလော့ဟု မိန့်တော်မူ၏။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မဿဲ ၂:၁၃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အမှတ် ၄၉ ဘုရားသခင်၏ နှုတ်ကပတ်တော်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400"/>
              <a:t>ဗိမာန်တော်ရှိ သူငယ်ယေရှု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88840"/>
            <a:ext cx="5033374" cy="381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"မင်းငါ့ကိုဘာလို့ရှာနေတာလဲ" သူကမေးတယ်။ "ငါ့ခမည်းတော်ရဲ့အိမ်မှာ ငါရှိနေရမယ်ဆိုတာ မင်းမသိဘူးလား။"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လု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၂:၄၉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ပသခါပွဲ၌ ယေရှုအသက် ၁၂ နှစ်ရှိသောအခါ သူနှင့်မိဘများသည် ယေရုရှလင်မြို့ရှိ ဗိမာန်တော်သို့လာကြသည်။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ယေရုရှလင်မြို့ရှိ ဗိမာန်တော်မှ အိမ်အပြန်လမ်းတွင် ယောသပ်နှင့် မာရိသည် ယေရှုကို ရှာမတွေ့ခဲ့ပါ။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531"/>
            <a:ext cx="9127908" cy="5762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ယောသပ်နှင့် မာရိသည် ယေရှုကိုရှာရန် ယေရုရှလင်မြို့ရှိ ဗိမာန်တော်သို့ ပြန်သွားကြသည်။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y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“မာရိ၊ သင်သည် သားယောက်ျားကို ဖွားမြင်၍၊ ယေရှုဟူသော အမည်ကို ပေးရမည်။ ဒီသတင်းကို သူမကြောက်တယ်။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2984" y="4949016"/>
            <a:ext cx="8963222" cy="179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“ငါ့အဖေ့အိမ်မှာရှိတယ်ဆိုတာ မင်းမသိဘူးလား” သခင်ယေရှုသည် ဗိမာန်တော်ရှိ ကျမ်းစာဆရာများနှင့် ဆွေးနွေးနေစဉ် ယေရှု၏ဉာဏ်ပညာကြောင့် သူတို့အားလုံး အံ့ဩသွားကြသည်။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ထိုအချိန်မှစ၍ သူငယ်ယေရှုသည် သူ၏ဉာဏ်ပညာနှင့် အရပ်မြင့်လာသည်နှင့်အမျှ ဘုရားသခင်နှင့် လူတို့ကို ပို၍ချစ်လာခဲ့သည်။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8"/>
          <a:stretch>
            <a:fillRect/>
          </a:stretch>
        </p:blipFill>
        <p:spPr>
          <a:xfrm>
            <a:off x="-19886" y="-1"/>
            <a:ext cx="9163886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ယနေ့သင်ခန်းစာ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သူငယ်ယေရှုသည် ဘုရားသခင်၏သားတော်ဖြစ်သည်ကို ငယ်စဉ်ကတည်းက သိခဲ့သည်။ ကယ်တင်ရှင်အဖြစ် အသက်တာအတွက် စိတ်ရင်းမှန်ဖြင့် ပြင်ဆင်ပါ။</a:t>
            </a:r>
            <a:r xmlns:a="http://schemas.openxmlformats.org/drawingml/2006/main">
              <a:rPr altLang="en-US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ငါတို့က ငယ်ပေမယ့်၊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ကျွန်ုပ်တို့သည် ဘုရားသခင်၏ သားသမီးများဖြစ်ကြောင်း ရှင်းရှင်းလင်းလင်း မှတ်သားထားရမည်။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ထို့ကြောင့် ကျွန်ုပ်တို့သည် ဘုရားသခင်၏သားတော်များအဖြစ် အသက်ရှင်နေထိုင်နေကြောင်း ဘုရားသခင်နှင့် လူတို့အား ပြသရန် လိုအပ်သည်။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rgbClr val="ff0000"/>
                </a:solidFill>
              </a:rPr>
              <a:t>ယေရှုက ဘယ်သူလဲ။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rgbClr val="0070c0"/>
                </a:solidFill>
              </a:rPr>
              <a:t>ယေရှု။ ။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ယေရှုသည် ဘုရားသခင်၏သားတော်ဖြစ်သော်လည်း ဇာတိပကတိမိဘများကို နှိမ့်ချမှုနှင့် နာခံမှုဆိုင်ရာ ပုံသက်သေကို ချမှတ်ခဲ့သည်။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0106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ပျောက်ဆုံးသွားတဲ့ ယေရှု ဘယ်မှာလဲ။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အတွင်း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အဆိုပါ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အိမ်သာ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နန်းတော်ထဲမှာ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အတွင်း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အဆိုပါ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ဗိမာန်တော်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အိမ်၌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my" sz="2800">
                <a:solidFill>
                  <a:srgbClr val="ff0000"/>
                </a:solidFill>
              </a:rPr>
              <a:t>ဗိမာန်တော်၌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"မင်းငါ့ကိုဘာလို့ရှာနေတာလဲ" သူကမေးတယ်။ "ငါ့ခမည်းတော်ရဲ့အိမ်မှာ ငါရှိနေရမယ်ဆိုတာ မင်းမသိဘူးလား။"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လု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၂:၄၉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နံပါတ် 50 ဘုရားသခင်၏နှုတ်ကပတ်တော်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400"/>
              <a:t>ယေရှု၏ဗတ္တိဇံ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782108"/>
            <a:ext cx="5364088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980728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တော၌ဟစ်ခေါ်သောသူ၏အသံမှာ၊ သခင်ဘုရားအဘို့ လမ်းကိုပြင်ဆင်လော့။ “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4.ထို့​ကြောင့် ယောဟန်​သည် သဲ​ကန္တာ​ရ​ဒေသ​တွင် နှစ်​ခြင်း​ခံ​ပြီး အပြစ်​ဖြေ​လွှတ်​ခြင်း​အတွက် နောင်​တ​နှင့်​စပ်​လျဉ်း​သည့် ဗတ္တိ​ဇံ​ကို​ဟော​ပြော​လာ​သည်။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မှတ်သားပါ။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၁-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၃-၄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ယေရှုသည် အသက်သုံးဆယ်ရှိသောအခါ၊ ကုလားအုတ်အဝတ်ကိုဝတ်လျက် တောအရပ်၌ လူစိမ်းတစ်ယောက်ပေါ်လာပြီး နှံကောင်များနှင့် တောပျားရည်ကိုစား၏။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3"/>
            <a:ext cx="9127908" cy="5400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62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သူ၏အမည်မှာ ဗတ္တိဇံဆရာယောဟန်ဖြစ်သည်။ ကယ်တင်ရှင် ကြွလာတော်မူမည်ဖြစ်သောကြောင့် နောင်တရကာ နှစ်ခြင်းခံရန် လူများကို သူတောင်းဆိုခဲ့သည်။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y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သို့သော်၊ သူမသည် ဘုရားသခင်၏သတင်းစကားကို နာခံခဲ့သည်။ “ငါသည် ထာဝရဘုရား၏ ကျွန်ဖြစ်၏။ မင်းပြောတဲ့အတိုင်း ငါဖြစ်ပါစေ။"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15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'ငါ့နောက်က လိုက်လာတဲ့သူကို ပြင်ဆင်ဖို့ ငါရောက်လာတယ်!'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နှစ်ခြင်းဆရာယောဟန်သည် ယေရှု၏လမ်းစဉ်ကို ပြင်ဆင်နေပါသည်။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1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712" y="5407070"/>
            <a:ext cx="8963222" cy="137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သခင်ယေရှုသည်လည်း နှစ်ခြင်းဆရာယောဟန်၏ နှစ်ခြင်းခံရန် ကြွလာခဲ့သည်။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“ကြည့်! ဤလောက၏ အပြစ်ကို ဆောင်သွားသော ဘုရားသခင်၏ သိုးသငယ်။” နှစ်ခြင်းဆရာယောဟန်က ယေရှုကို အသံကျယ်ကျယ်နဲ့ မိတ်ဆက်ပေးတယ်။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42118"/>
            <a:ext cx="896322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ယောဟန်၏ဗတ္တိဇံကိုခံယူသောအခါ၊ ချိုးငှက်ကဲ့သို့ သန့်ရှင်းသောဝိညာဉ်တော်ဆင်းသက်၍ ကောင်းကင်မှအသံတစ်ခုထွက်လာသည်– “ကိုယ်တော်သည် ငါချစ်သောသားတော်၊ မင်းနဲ့အတူ ငါကျေနပ်တယ်။"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ယနေ့သင်ခန်းစာ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3819" y="936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51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နှစ်ခြင်းဆရာယောဟန်သည် မိမိကိုယ်ကို မချီးမြှောက်ပါ။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သခင်ယေရှုနှင့် မိတ်ဆက်ပေးရန် သူ့အသက်ကို လုံးလုံး မြှုပ်နှံထားသည်။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ငါဘယ်သူအတွက် အသက်ရှင်နေတာလဲ။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နှစ်ခြင်းဆရာယောဟန်ကဲ့သို့ ကျွန်ုပ်တို့သည် ကျွန်ုပ်အား ဝါကြွားချီးမြှောက်ခြင်းထက် ယေရှုကို ချီးမြှောက်ကာ မိတ်ဆက်ပေးသောအသက်တာတွင် နေထိုင်သင့်သည်။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312042"/>
            <a:ext cx="4053592" cy="571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/>
              <a:t>ယေရှုက ဘယ်သူလဲ။</a:t>
            </a:r>
            <a:r xmlns:a="http://schemas.openxmlformats.org/drawingml/2006/main">
              <a:rPr altLang="en-US" lang="m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rgbClr val="0070c0"/>
                </a:solidFill>
              </a:rPr>
              <a:t>ယေရှု။ ။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ယေရှုသည် ဘုရားသခင်၏ တစ်ဦးတည်းသောသားတော်ဖြစ်သည်။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715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900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 နှစ်ခြင်းခံပြီးချိန်မှာ ကောင်းကင်က ဘာဆင်းလာတာလဲ??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ကျီးကန်း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သန့်ရှင်းသောဝိညာဉ်တော်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ငှက်ကုလားအုတ်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စာငှက်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376" y="3543979"/>
            <a:ext cx="8712968" cy="51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my" sz="2800">
                <a:solidFill>
                  <a:srgbClr val="ff0000"/>
                </a:solidFill>
              </a:rPr>
              <a:t>သန့်ရှင်းသောဝိညာဉ်တော်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124744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တော၌ဟစ်ခေါ်သောသူ၏အသံမှာ၊ သခင်ဘုရားအဘို့ လမ်းကိုပြင်ဆင်လော့။ “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4.ထို့​ကြောင့် ယောဟန်​သည်​တော​ကန္တာ​ရ​တွင်​ဗတ္တိ​ဇံ​ပေး​ပြီး ဒု​စ​ရိုက်​များ​၏​ခွင့်​လွှတ်​ခြင်း​အ​တွက် နောင်​တ​နှင့်​စပ်​လျဉ်း​သော​ဗတ္တိ​ဇံ​ကို​ဟော​ပြော​နေ​သည်။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မှတ်သားပါ။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၁-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၃-၄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412776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အမှတ် ၅၁ ဘုရားသခင်၏ နှုတ်ကပတ်တော်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400"/>
              <a:t>ယေရှုသည် စာတန်၏သွေးဆောင်ခြင်းကို ခံခဲ့ရသည်။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82593" y="1412776"/>
            <a:ext cx="4973757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သခင်ယေရှုက၊ စာတန်၊ ငါ့ထံမှ ထွက်သွားလော့။ အကြောင်းမူကား၊ 'သင်၏ဘုရားသခင် ထာဝရဘုရားကို ကိုးကွယ်၍သာ ဝတ်ပြုလော့' ဟူ၍ ကျမ်းစာလာသည်ကား၊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မက်သယူး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၄:၁၀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 အစာရှောင်ပြီး ရက်လေးဆယ်ဆုတောင်းပြီးနောက် စာတန်ပေါ်လာပြီး ယေရှုကို သွေးဆောင်ခဲ့တယ်။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274" y="2054799"/>
            <a:ext cx="4282702" cy="3822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2528" y="2777904"/>
            <a:ext cx="4368989" cy="3099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y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ထို့ကြောင့် သူမသည် အပျိုဖြစ်ခဲ့သော်လည်း ကိုယ်ဝန်ရှိလာခဲ့သည်။ ဒီကလေးနာမည်က ယေရှုပါ။ သူသည် အနာဂတ်တွင် လူအားလုံးကို ၎င်းတို့၏အပြစ်များမှ ကယ်တင်မည့် ဘုရားသခင်၏သားတော်ဖြစ်သည်။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5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64718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445224"/>
            <a:ext cx="9054634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"ဗိုက်ဆာနေလား? ဒီကျောက်တုံးနဲ့ ထမင်းကိတ်မုန့်လုပ်စား!” စာတန်သည် ပထမဆုံးစမ်းသပ်မှုကို ပြုလုပ်ခဲ့သည်။ သို့သော် ယေရှုသည် ဘုရားသခင်၏ နှုတ်ကပတ်တော်ဖြင့် စမ်းသပ်မှုကို အောင်မြင်ခဲ့သည်။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72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473005"/>
            <a:ext cx="907072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"ဒါဆို ဒီကနေ ခုန်ချလိုက်ပါ။ သင်သည် ဘုရားသခင်၏သားတော်ဖြစ်လျှင် သင်သည် မသေရ။" စာတန်က ယေရှုကို ဗိမာန်တော်ထိပ်မှာ ဒုတိယအကြိမ် စမ်းသပ်ခဲ့တယ်။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8963222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ထိုအချိန်တွင် ယေရှုအား အလွန်မြင့်မားသောတောင်ပေါ်သို့ ခေါ်ဆောင်သွားကာ လောကီနိုင်ငံအားလုံးကို ယေရှုအားပြသပြီး “ငါ့အား ဦးညွှတ်လျှင် ဤအရာအလုံးစုံကို ငါပေးမည်” ဟုမိန့်တော်မူ၏။ သို့သော် ယေရှုသည် ဘုရားသခင်၏ နှုတ်ကပတ်တော်ဖြင့် တတိယစမ်းသပ်မှုကို ငြင်းပယ်ခဲ့သည်။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896322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နောက်ဆုံးတွင်၊ ယေရှုသည် စာတန်၏သွေးဆောင်မှုအားလုံးကို အနိုင်ယူခဲ့သည်။ စုံစမ်းနှောင့်ယှက်မှုအားလုံးကို ကျော်လွှားခဲ့တဲ့ ယေရှုကို ဘုရားသခင် နှစ်သက်ခဲ့တယ်။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ယနေ့သင်ခန်းစာ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7999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ယေရှုသည် ဘုရားသခင်၏သားတော်ဖြစ်သည်။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သို့သော် ကျွန်ုပ်တို့ကဲ့သို့ပင် စာတန်၏ သွေးဆောင်မှုကို ခံခဲ့ရသည်။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သို့သော် ယေရှုသည် ဘုရားသခင့်နှုတ်ကပါဌ်တော်ဖြင့် စာတန်၏သွေးဆောင်မှုကို အောင်နိုင်ခဲ့သည်။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စာတန်သည် ကျွန်ုပ်တို့ကို သွေးဆောင်ဆဲဖြစ်သည်။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သို့သော်၊ ယေရှုကဲ့သို့ပင် ကျွန်ုပ်တို့သည် စာတန်၏သွေးဆောင်မှုကို ဘုရားသခင်၏နှုတ်ကပတ်တော်ဖြင့် ကျော်လွှားနိုင်သည်။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rgbClr val="ff0000"/>
                </a:solidFill>
              </a:rPr>
              <a:t>ယေရှုက ဘယ်သူလဲ။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rgbClr val="0070c0"/>
                </a:solidFill>
              </a:rPr>
              <a:t>ယေရှု။ ။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ယေရှုသည် ကျွန်ုပ်တို့ရင်ဆိုင်ရသည့် စုံစမ်းနှောင့်ယှက်မှုများကို ကျော်လွှားရန် ကျွန်ုပ်တို့၏အကူအညီဖြစ်သည်။ ပြီးတော့ သူက ကျွန်တော်တို့ တွေ့ကြုံရတဲ့ စိန်ခေါ်မှုအားလုံးကို နားလည်ပြီး အဲဒါတွေကို ကျော်လွှားနိုင်အောင် ကူညီပေးတဲ့သူပါ။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105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-214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စာတန်သည် ယေရှုအား မည်မျှစမ်းသပ်မှုပြုလုပ်ခဲ့သနည်း။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တစ်ခု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နှစ်ခု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သုံး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လေး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my" sz="2800">
                <a:solidFill>
                  <a:srgbClr val="ff0000"/>
                </a:solidFill>
              </a:rPr>
              <a:t>သုံး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သခင်ယေရှုက၊ စာတန်၊ ငါ့ထံမှ ထွက်သွားလော့။ အကြောင်းမူကား၊ 'သင်၏ဘုရားသခင် ထာဝရဘုရားကို ကိုးကွယ်၍သာ ဝတ်ပြုလော့' ဟူ၍ ကျမ်းစာလာသည်ကား၊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မက်သယူး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၄:၁၀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8" y="1410539"/>
            <a:ext cx="3025040" cy="359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အမှတ် ၅၂ ဘုရားသခင်၏ နှုတ်ကပတ်တော်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400"/>
              <a:t>ရေ</a:t>
            </a:r>
            <a:r xmlns:a="http://schemas.openxmlformats.org/drawingml/2006/main">
              <a:rPr lang="my" altLang="en-US" sz="4400"/>
              <a:t> </a:t>
            </a:r>
            <a:r xmlns:a="http://schemas.openxmlformats.org/drawingml/2006/main">
              <a:rPr lang="my" altLang="ko-KR" sz="4400"/>
              <a:t>Wine ဖြစ်သွားတယ်။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484784"/>
            <a:ext cx="5033374" cy="4475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ယေရှုသည် ဂါလိလဲပြည် ကာန၌ ပထမဆုံးသော အံ့ဖွယ်နိမိတ်လက္ခဏာများကို ပြတော်မူ၏။ ဘုန်းတော်ကို ထင်ရှားစေတော်မူသဖြင့် တပည့်တော်တို့သည် ကိုယ်တော်ကို ယုံကြည်ကြ၏။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ယော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၂:၁၁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77600"/>
            <a:ext cx="4053592" cy="696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ယနေ့သင်ခန်းစာ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97120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မေရီသည် အိမ်ထောင်မပြုသေးသော်လည်း သားတစ်ယောက်ရရန် ကြောက်ရွံ့ခဲ့သည်။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သို့သော်၊ သူမသည် ယုံကြည်ခြင်းအားဖြင့် ဘုရားသခင်၏ နှုတ်ကပတ်တော်ကို လက်ခံပြီး နာခံခဲ့သည်။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ကျွန်ုပ်တို့သည် ဘုရားသခင့်နှုတ်ကပါဌ်တော်ကို ယုံကြည်ပြီး နာခံသည့်အခါ ကြောက်ရွံ့နေပေမည်။ ဒါပေမယ့် မေရီရဲ့ ဝန်ခံမှုအတိုင်းပဲ “မင်းပြောတဲ့အတိုင်း ငါ့အတွက်ဖြစ်ပါစေ” လို့ ဝန်ခံရပါမယ်။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88421"/>
            <a:ext cx="8963222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ဂါလိလဲပြည် ကာနတွင် မင်္ဂလာပွဲကျင်းပခဲ့သည်။ သခင်ယေရှုနှင့် သူ၏တပည့်တော်များကိုလည်း မင်္ဂလာပွဲသို့ ဖိတ်ကြားခဲ့သည်။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360" y="0"/>
            <a:ext cx="9147360" cy="5788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5858108"/>
            <a:ext cx="9054634" cy="94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ဒါပေမယ့် ပြဿနာတစ်ခုရှိခဲ့ပါတယ်။ ဝိုင်ကုန်သွားပြီ။ စပျစ်ရည်မရှိရင် ပွဲမတက်နိုင်ဘူး။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633" y="-7310"/>
            <a:ext cx="9146633" cy="5812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ယေရှု​က အိမ်​မှာ​ရှိ​တဲ့ ကျွန်​တွေ​ကို အိုး​ထဲ​မှာ ရေ​လောင်း​ခိုင်း​တယ်။ အစေခံတွေက သူတို့တောင်းတာကို လုပ်တယ်။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2412" y="0"/>
            <a:ext cx="9176412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ထို့နောက် အိုးထဲရှိ ရေကို အရသာခံရန် ယူဆောင်သွားသည်။ အိုးထဲကရေဟာ အလွန်အရသာရှိတဲ့ ဝိုင်အဖြစ် ပြောင်းလဲသွားတယ်။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8872"/>
            <a:ext cx="9108504" cy="581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042118"/>
            <a:ext cx="9054634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ဧည့်သည်များက ဝိုင်ကို မြည်းစမ်းပြီး အံ့သြသွားကြသည်။ သူတို့သည် ပထမအကြိမ်ထက် အရသာပိုရှိသော စပျစ်ရည်ကို ကျွေးမွေးခဲ့ပြီး ယေရှု၏အံ့ဖွယ်အမှုကြောင့် ပွဲသည် ပို၍စိတ်လှုပ်ရှားဖွယ်ဖြစ်နိုင်သည်။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4941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ယနေ့သင်ခန်းစာ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7940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ယေရှုလက်ထက်၌ စပျစ်ရည်၊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ပွဲတော်မှာ လုံးဝ မရှိမဖြစ်ပါ။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ယေရှုသည် ရေကို စပျစ်ရည်အဖြစ် ပြုလုပ်ပြီး ပွဲအတွက် လိုအပ်သည့်အရာများကို ထောက်ပံ့ပေးခဲ့သည်။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ကျွန်ုပ်တို့အတွက်၊ ယေရှုသည် မရှိမဖြစ်လိုအပ်သော တစ်ပါးဖြစ်သည်။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ပွဲ၌စပျစ်ရည်ကဲ့သို့။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ကျွန်ုပ်တို့အား ကိုယ်တော်တိုင် ပေးဆောင်ခဲ့သော ယေရှု၏ ကျေးဇူးတော်ကို ကျွန်ုပ်တို့ အောက်မေ့ရမည်။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459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/>
              <a:t>ကမ္ဘာ့ကျန်းမာရေးအဖွဲ့</a:t>
            </a:r>
            <a:r xmlns:a="http://schemas.openxmlformats.org/drawingml/2006/main">
              <a:rPr altLang="en-US" lang="my" sz="3200"/>
              <a:t> </a:t>
            </a:r>
            <a:r xmlns:a="http://schemas.openxmlformats.org/drawingml/2006/main">
              <a:rPr altLang="ko-KR" lang="my" sz="3200"/>
              <a:t>သည်</a:t>
            </a:r>
            <a:r xmlns:a="http://schemas.openxmlformats.org/drawingml/2006/main">
              <a:rPr altLang="en-US" lang="my" sz="3200"/>
              <a:t> </a:t>
            </a:r>
            <a:r xmlns:a="http://schemas.openxmlformats.org/drawingml/2006/main">
              <a:rPr altLang="ko-KR" lang="my" sz="3200"/>
              <a:t>ယေရှု?</a:t>
            </a:r>
            <a:r xmlns:a="http://schemas.openxmlformats.org/drawingml/2006/main">
              <a:rPr altLang="en-US" lang="m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rgbClr val="0070c0"/>
                </a:solidFill>
              </a:rPr>
              <a:t>ယေရှုသည်..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သခင်ယေရှုသည် ပွဲခံစပျစ်ရည်ကဲ့သို့ ကျွန်ုပ်တို့၏ရွှင်လန်းမှုဖြစ်သည်။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3399" y="928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28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ယေရှုသည် ရေကို အဘယ်အရာအဖြစ် ပြောင်းလဲစေခဲ့သနည်း။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နို့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လိမ္မော်ရည်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ပေါင်မုန့်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ဝိုင်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my" sz="2800">
                <a:solidFill>
                  <a:srgbClr val="ff0000"/>
                </a:solidFill>
              </a:rPr>
              <a:t>ဝိုင်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ယေရှုသည် ဂါလိလဲပြည် ကာန၌ ပထမဆုံးသော အံ့ဖွယ်နိမိတ်လက္ခဏာများကို ပြတော်မူ၏။ ဘုန်းတော်ကို ထင်ရှားစေတော်မူသဖြင့် တပည့်တော်တို့သည် ကိုယ်တော်ကို ယုံကြည်ကြ၏။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ယော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၂:၁၁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အမှတ် ၅၃ ဘုရားသခင်၏ နှုတ်ကပတ်တော်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400"/>
              <a:t>နိကောဒင်သည် ညအချိန်၌ ယေရှုထံသို့လာ၏။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16832"/>
            <a:ext cx="5030566" cy="4054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8783" y="312042"/>
            <a:ext cx="405359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my" sz="3200">
                <a:solidFill>
                  <a:srgbClr val="FF0000"/>
                </a:solidFill>
              </a:rPr>
              <a:t>ယေရှုက ဘယ်သူလဲ။</a:t>
            </a:r>
            <a:endParaRPr xmlns:a="http://schemas.openxmlformats.org/drawingml/2006/main" altLang="en-US" dirty="0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my" sz="3600">
                <a:solidFill>
                  <a:srgbClr val="0070C0"/>
                </a:solidFill>
              </a:rPr>
              <a:t>ယေရှုသည်..</a:t>
            </a:r>
            <a:endParaRPr xmlns:a="http://schemas.openxmlformats.org/drawingml/2006/main" altLang="en-US" dirty="0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သခင်ယေရှုသည် ကျွန်ုပ်တို့၏ကယ်တင်ရှင်အဖြစ် မြေကြီးပေါ်သို့ကြွလာခဲ့သည်။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ယေရှုကလည်း၊ ငါအမှန်အကန်ဆိုသည်ကား၊ ရေနှင့် ဝိညာဉ်တော်မမွေးလျှင် ဘုရားသခင်၏နိုင်ငံတော်သို့ အဘယ်သူမျှမဝင်ရဟု မိန့်တော်မူ၏။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ယော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၃:၅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788421"/>
            <a:ext cx="9053611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နိကောဒင်အမည်ရှိသော သူသည် ဣသရေလအမျိုး၏ဆရာဖြစ်သတည်း။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သူ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လာခဲ့တယ်။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သို့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သို့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မေး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မှာ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ည။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64"/>
          <a:stretch>
            <a:fillRect/>
          </a:stretch>
        </p:blipFill>
        <p:spPr>
          <a:xfrm>
            <a:off x="1331640" y="188640"/>
            <a:ext cx="6480720" cy="5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“ဘုရားသခင့်နိုင်ငံတော်သို့ မည်သို့ဝင်ရောက်နိုင်မည်နည်း။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“သင်သည် တစ်ဖန်မွေးဖွားခြင်းမပြုပါက၊ သင်သည် ဘုရားသခင်၏နိုင်ငံတော်သို့ မ၀င်ရောက်နိုင်ပါ။ ယေရှုက ဖြေတယ်။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929" y="0"/>
            <a:ext cx="6585768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7072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တစ်ဖန်မွေးဖွားရမည်ဟု သူနားမလည်ခဲ့ပါ။ “အမေ့ဝမ်းထဲ ပြန်ဝင်ပြီး ပြန်ထွက်လာမှာလား”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8451" y="3950"/>
            <a:ext cx="7344816" cy="544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537874"/>
            <a:ext cx="9107238" cy="128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“ကိုယ်ခန္ဓာမဟုတ်ဘဲ နာမ်ဝိညာဉ်သည် တစ်ဖန်မွေးဖွားရမည်။ “လူသည် ရေနှင့် သန့်ရှင်းသောဝိညာဉ်တော်ဖြင့် တစ်ဖန်မွေးဖွားနိုင်သည်။ ယေရှုက ဖြေတယ်။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85" y="0"/>
            <a:ext cx="72008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786100"/>
            <a:ext cx="90546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“မင်းငါ့ကိုယုံပြီး ကယ်တင်ခံရမယ်” တစ်ဖန်မွေးဖွားခြင်း၏လျှို့ဝှက်ချက်ကို ယေရှုက နိကောဒင်ကိုပြောပြခဲ့သည်။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110" y="93932"/>
            <a:ext cx="7498962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ဒီနေ့</a:t>
            </a:r>
            <a:r xmlns:a="http://schemas.openxmlformats.org/drawingml/2006/main">
              <a:rPr altLang="en-US" lang="my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သင်ခန်းစာ</a:t>
            </a:r>
            <a:r xmlns:a="http://schemas.openxmlformats.org/drawingml/2006/main">
              <a:rPr altLang="en-US" lang="my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90872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ယေရှုကို ယုံကြည်ရင်၊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သင်၏ဝိညာဉ်သည် တဖန်မွေးဖွားလိမ့်မည်။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သခင်ယေရှုကို ယုံကြည်သူများသည် တစ်ဖန်မွေးဖွားပြီး သင်ဖြစ်လာလိမ့်မည်။</a:t>
            </a:r>
            <a:r xmlns:a="http://schemas.openxmlformats.org/drawingml/2006/main">
              <a:rPr altLang="en-US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အပြစ်ကိုမုန်း၍ ဘုရားသခင်ကိုချစ်ရန်၊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မင်းတစ်ဖန်မွေးဖွားလာသလား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ကျွန်ုပ်တို့သည် ယေရှုကိုယုံကြည်ပြီး တစ်ဖန်မွေးဖွားခြင်းဖြစ်ပါသည်။ ထို့ကြောင့် ကျွန်ုပ်တို့သည် ကမ္ဘာနှင့် မတူသော လူများဖြစ်သည်ကို မှတ်သားထားရမည်။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04502" y="188070"/>
            <a:ext cx="4053592" cy="5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/>
              <a:t>ယေရှုက ဘယ်သူလဲ။</a:t>
            </a:r>
            <a:r xmlns:a="http://schemas.openxmlformats.org/drawingml/2006/main">
              <a:rPr altLang="en-US" lang="m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247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22554" y="864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rgbClr val="0070c0"/>
                </a:solidFill>
              </a:rPr>
              <a:t>ယေရှုသည်..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</a:t>
            </a:r>
            <a:r xmlns:a="http://schemas.openxmlformats.org/drawingml/2006/main">
              <a:rPr altLang="en-US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ကိုယ်တော်ကို ယုံကြည်သောသူတို့ကို ဖြောင့်မတ်စွာ မွေးဖွားစေသောသူဖြစ်တော်မူ၏။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စာမေးပွဲ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1099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912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ငါတို့ကို တဖန်မွေးဖွားစေတာက ဘာလဲ။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ရေ၊ ဝိညာဉ်တော်နှင့်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ဆီနှင့်မီး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မျက်ရည်နှင့် သီချင်းများ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ဆုတောင်းဝတ်ပြုခြင်း။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004"/>
            <a:ext cx="8712968" cy="51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my" sz="2800">
                <a:solidFill>
                  <a:srgbClr val="ff0000"/>
                </a:solidFill>
              </a:rPr>
              <a:t>ရေ၊ ဝိညာဉ်တော်နှင့်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ယေရှုကလည်း၊ ငါအမှန်အကန်ဆိုသည်ကား၊ ရေနှင့် ဝိညာဉ်တော်မမွေးလျှင် ဘုရားသခင်၏နိုင်ငံတော်သို့ အဘယ်သူမျှမဝင်ရဟု မိန့်တော်မူ၏။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ယော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၃:၅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7541</ep:Words>
  <ep:PresentationFormat>화면 슬라이드 쇼(4:3)</ep:PresentationFormat>
  <ep:Paragraphs>799</ep:Paragraphs>
  <ep:Slides>297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297</vt:i4>
      </vt:variant>
    </vt:vector>
  </ep:HeadingPairs>
  <ep:TitlesOfParts>
    <vt:vector size="298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2023-10-28T06:01:14.598</dcterms:modified>
  <cp:revision>84</cp:revision>
  <dc:title>PowerPoint 프레젠테이션</dc:title>
  <cp:version>1000.0000.01</cp:version>
</cp:coreProperties>
</file>